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icrosoft GothicNeo" panose="020B0500000101010101" pitchFamily="50" charset="-127"/>
      <p:regular r:id="rId30"/>
      <p:bold r:id="rId3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9" y="72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22.png"/><Relationship Id="rId21" Type="http://schemas.openxmlformats.org/officeDocument/2006/relationships/image" Target="../media/image135.png"/><Relationship Id="rId7" Type="http://schemas.openxmlformats.org/officeDocument/2006/relationships/image" Target="../media/image105.png"/><Relationship Id="rId12" Type="http://schemas.openxmlformats.org/officeDocument/2006/relationships/image" Target="../media/image92.png"/><Relationship Id="rId17" Type="http://schemas.openxmlformats.org/officeDocument/2006/relationships/image" Target="../media/image131.png"/><Relationship Id="rId2" Type="http://schemas.openxmlformats.org/officeDocument/2006/relationships/image" Target="../media/image121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26.png"/><Relationship Id="rId5" Type="http://schemas.openxmlformats.org/officeDocument/2006/relationships/image" Target="../media/image8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5.png"/><Relationship Id="rId19" Type="http://schemas.openxmlformats.org/officeDocument/2006/relationships/image" Target="../media/image133.png"/><Relationship Id="rId4" Type="http://schemas.openxmlformats.org/officeDocument/2006/relationships/image" Target="../media/image123.png"/><Relationship Id="rId9" Type="http://schemas.openxmlformats.org/officeDocument/2006/relationships/image" Target="../media/image24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92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image" Target="../media/image145.png"/><Relationship Id="rId17" Type="http://schemas.openxmlformats.org/officeDocument/2006/relationships/image" Target="../media/image148.png"/><Relationship Id="rId2" Type="http://schemas.openxmlformats.org/officeDocument/2006/relationships/image" Target="../media/image13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5" Type="http://schemas.openxmlformats.org/officeDocument/2006/relationships/image" Target="../media/image146.png"/><Relationship Id="rId10" Type="http://schemas.openxmlformats.org/officeDocument/2006/relationships/image" Target="../media/image143.png"/><Relationship Id="rId4" Type="http://schemas.openxmlformats.org/officeDocument/2006/relationships/image" Target="../media/image105.png"/><Relationship Id="rId9" Type="http://schemas.openxmlformats.org/officeDocument/2006/relationships/image" Target="../media/image142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7.png"/><Relationship Id="rId21" Type="http://schemas.openxmlformats.org/officeDocument/2006/relationships/image" Target="../media/image165.png"/><Relationship Id="rId7" Type="http://schemas.openxmlformats.org/officeDocument/2006/relationships/image" Target="../media/image92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9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24" Type="http://schemas.openxmlformats.org/officeDocument/2006/relationships/image" Target="../media/image167.png"/><Relationship Id="rId5" Type="http://schemas.openxmlformats.org/officeDocument/2006/relationships/image" Target="../media/image24.png"/><Relationship Id="rId15" Type="http://schemas.openxmlformats.org/officeDocument/2006/relationships/image" Target="../media/image159.png"/><Relationship Id="rId23" Type="http://schemas.openxmlformats.org/officeDocument/2006/relationships/image" Target="../media/image142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50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48.png"/><Relationship Id="rId18" Type="http://schemas.openxmlformats.org/officeDocument/2006/relationships/image" Target="../media/image92.png"/><Relationship Id="rId3" Type="http://schemas.openxmlformats.org/officeDocument/2006/relationships/image" Target="../media/image150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8.png"/><Relationship Id="rId2" Type="http://schemas.openxmlformats.org/officeDocument/2006/relationships/image" Target="../media/image27.png"/><Relationship Id="rId16" Type="http://schemas.openxmlformats.org/officeDocument/2006/relationships/image" Target="../media/image177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51.pn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19" Type="http://schemas.openxmlformats.org/officeDocument/2006/relationships/image" Target="../media/image179.png"/><Relationship Id="rId4" Type="http://schemas.openxmlformats.org/officeDocument/2006/relationships/image" Target="../media/image24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" Type="http://schemas.openxmlformats.org/officeDocument/2006/relationships/image" Target="../media/image152.png"/><Relationship Id="rId21" Type="http://schemas.openxmlformats.org/officeDocument/2006/relationships/image" Target="../media/image193.png"/><Relationship Id="rId7" Type="http://schemas.openxmlformats.org/officeDocument/2006/relationships/image" Target="../media/image24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2" Type="http://schemas.openxmlformats.org/officeDocument/2006/relationships/image" Target="../media/image180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32" Type="http://schemas.openxmlformats.org/officeDocument/2006/relationships/image" Target="../media/image202.png"/><Relationship Id="rId5" Type="http://schemas.openxmlformats.org/officeDocument/2006/relationships/image" Target="../media/image27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142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31" Type="http://schemas.openxmlformats.org/officeDocument/2006/relationships/image" Target="../media/image201.png"/><Relationship Id="rId4" Type="http://schemas.openxmlformats.org/officeDocument/2006/relationships/image" Target="../media/image181.png"/><Relationship Id="rId9" Type="http://schemas.openxmlformats.org/officeDocument/2006/relationships/image" Target="../media/image92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0.png"/><Relationship Id="rId18" Type="http://schemas.openxmlformats.org/officeDocument/2006/relationships/image" Target="../media/image133.png"/><Relationship Id="rId3" Type="http://schemas.openxmlformats.org/officeDocument/2006/relationships/image" Target="../media/image149.png"/><Relationship Id="rId7" Type="http://schemas.openxmlformats.org/officeDocument/2006/relationships/image" Target="../media/image205.png"/><Relationship Id="rId12" Type="http://schemas.openxmlformats.org/officeDocument/2006/relationships/image" Target="../media/image24.png"/><Relationship Id="rId17" Type="http://schemas.openxmlformats.org/officeDocument/2006/relationships/image" Target="../media/image213.png"/><Relationship Id="rId2" Type="http://schemas.openxmlformats.org/officeDocument/2006/relationships/image" Target="../media/image203.png"/><Relationship Id="rId16" Type="http://schemas.openxmlformats.org/officeDocument/2006/relationships/image" Target="../media/image212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9.png"/><Relationship Id="rId5" Type="http://schemas.openxmlformats.org/officeDocument/2006/relationships/image" Target="../media/image27.png"/><Relationship Id="rId15" Type="http://schemas.openxmlformats.org/officeDocument/2006/relationships/image" Target="../media/image211.png"/><Relationship Id="rId10" Type="http://schemas.openxmlformats.org/officeDocument/2006/relationships/image" Target="../media/image208.png"/><Relationship Id="rId19" Type="http://schemas.openxmlformats.org/officeDocument/2006/relationships/image" Target="../media/image214.png"/><Relationship Id="rId4" Type="http://schemas.openxmlformats.org/officeDocument/2006/relationships/image" Target="../media/image204.png"/><Relationship Id="rId9" Type="http://schemas.openxmlformats.org/officeDocument/2006/relationships/image" Target="../media/image207.png"/><Relationship Id="rId1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92.png"/><Relationship Id="rId18" Type="http://schemas.openxmlformats.org/officeDocument/2006/relationships/image" Target="../media/image225.png"/><Relationship Id="rId3" Type="http://schemas.openxmlformats.org/officeDocument/2006/relationships/image" Target="../media/image208.png"/><Relationship Id="rId7" Type="http://schemas.openxmlformats.org/officeDocument/2006/relationships/image" Target="../media/image24.png"/><Relationship Id="rId12" Type="http://schemas.openxmlformats.org/officeDocument/2006/relationships/image" Target="../media/image221.png"/><Relationship Id="rId17" Type="http://schemas.openxmlformats.org/officeDocument/2006/relationships/image" Target="../media/image224.png"/><Relationship Id="rId2" Type="http://schemas.openxmlformats.org/officeDocument/2006/relationships/image" Target="../media/image215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20.png"/><Relationship Id="rId5" Type="http://schemas.openxmlformats.org/officeDocument/2006/relationships/image" Target="../media/image27.png"/><Relationship Id="rId15" Type="http://schemas.openxmlformats.org/officeDocument/2006/relationships/image" Target="../media/image222.png"/><Relationship Id="rId10" Type="http://schemas.openxmlformats.org/officeDocument/2006/relationships/image" Target="../media/image219.png"/><Relationship Id="rId4" Type="http://schemas.openxmlformats.org/officeDocument/2006/relationships/image" Target="../media/image216.png"/><Relationship Id="rId9" Type="http://schemas.openxmlformats.org/officeDocument/2006/relationships/image" Target="../media/image218.png"/><Relationship Id="rId14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142.png"/><Relationship Id="rId3" Type="http://schemas.openxmlformats.org/officeDocument/2006/relationships/image" Target="../media/image27.png"/><Relationship Id="rId7" Type="http://schemas.openxmlformats.org/officeDocument/2006/relationships/image" Target="../media/image227.png"/><Relationship Id="rId12" Type="http://schemas.openxmlformats.org/officeDocument/2006/relationships/image" Target="../media/image216.png"/><Relationship Id="rId17" Type="http://schemas.openxmlformats.org/officeDocument/2006/relationships/image" Target="../media/image232.png"/><Relationship Id="rId2" Type="http://schemas.openxmlformats.org/officeDocument/2006/relationships/image" Target="../media/image226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92.png"/><Relationship Id="rId5" Type="http://schemas.openxmlformats.org/officeDocument/2006/relationships/image" Target="../media/image24.png"/><Relationship Id="rId15" Type="http://schemas.openxmlformats.org/officeDocument/2006/relationships/image" Target="../media/image85.png"/><Relationship Id="rId10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229.png"/><Relationship Id="rId14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236.png"/><Relationship Id="rId5" Type="http://schemas.openxmlformats.org/officeDocument/2006/relationships/image" Target="../media/image233.png"/><Relationship Id="rId10" Type="http://schemas.openxmlformats.org/officeDocument/2006/relationships/image" Target="../media/image92.png"/><Relationship Id="rId4" Type="http://schemas.openxmlformats.org/officeDocument/2006/relationships/image" Target="../media/image27.png"/><Relationship Id="rId9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3.png"/><Relationship Id="rId7" Type="http://schemas.openxmlformats.org/officeDocument/2006/relationships/image" Target="../media/image92.png"/><Relationship Id="rId12" Type="http://schemas.openxmlformats.org/officeDocument/2006/relationships/image" Target="../media/image1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4.png"/><Relationship Id="rId10" Type="http://schemas.openxmlformats.org/officeDocument/2006/relationships/image" Target="../media/image142.png"/><Relationship Id="rId4" Type="http://schemas.openxmlformats.org/officeDocument/2006/relationships/image" Target="../media/image237.png"/><Relationship Id="rId9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41.png"/><Relationship Id="rId21" Type="http://schemas.openxmlformats.org/officeDocument/2006/relationships/image" Target="../media/image92.png"/><Relationship Id="rId7" Type="http://schemas.openxmlformats.org/officeDocument/2006/relationships/image" Target="../media/image27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142.png"/><Relationship Id="rId2" Type="http://schemas.openxmlformats.org/officeDocument/2006/relationships/image" Target="../media/image240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45.png"/><Relationship Id="rId24" Type="http://schemas.openxmlformats.org/officeDocument/2006/relationships/image" Target="../media/image257.png"/><Relationship Id="rId5" Type="http://schemas.openxmlformats.org/officeDocument/2006/relationships/image" Target="../media/image24.png"/><Relationship Id="rId15" Type="http://schemas.openxmlformats.org/officeDocument/2006/relationships/image" Target="../media/image249.png"/><Relationship Id="rId23" Type="http://schemas.openxmlformats.org/officeDocument/2006/relationships/image" Target="../media/image256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42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26" Type="http://schemas.openxmlformats.org/officeDocument/2006/relationships/image" Target="../media/image277.png"/><Relationship Id="rId3" Type="http://schemas.openxmlformats.org/officeDocument/2006/relationships/image" Target="../media/image233.png"/><Relationship Id="rId21" Type="http://schemas.openxmlformats.org/officeDocument/2006/relationships/image" Target="../media/image272.png"/><Relationship Id="rId7" Type="http://schemas.openxmlformats.org/officeDocument/2006/relationships/image" Target="../media/image92.png"/><Relationship Id="rId12" Type="http://schemas.openxmlformats.org/officeDocument/2006/relationships/image" Target="../media/image263.png"/><Relationship Id="rId17" Type="http://schemas.openxmlformats.org/officeDocument/2006/relationships/image" Target="../media/image268.png"/><Relationship Id="rId25" Type="http://schemas.openxmlformats.org/officeDocument/2006/relationships/image" Target="../media/image276.png"/><Relationship Id="rId2" Type="http://schemas.openxmlformats.org/officeDocument/2006/relationships/image" Target="../media/image27.png"/><Relationship Id="rId16" Type="http://schemas.openxmlformats.org/officeDocument/2006/relationships/image" Target="../media/image267.png"/><Relationship Id="rId20" Type="http://schemas.openxmlformats.org/officeDocument/2006/relationships/image" Target="../media/image271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262.png"/><Relationship Id="rId24" Type="http://schemas.openxmlformats.org/officeDocument/2006/relationships/image" Target="../media/image275.png"/><Relationship Id="rId32" Type="http://schemas.openxmlformats.org/officeDocument/2006/relationships/image" Target="../media/image283.png"/><Relationship Id="rId5" Type="http://schemas.openxmlformats.org/officeDocument/2006/relationships/image" Target="../media/image258.png"/><Relationship Id="rId15" Type="http://schemas.openxmlformats.org/officeDocument/2006/relationships/image" Target="../media/image266.png"/><Relationship Id="rId23" Type="http://schemas.openxmlformats.org/officeDocument/2006/relationships/image" Target="../media/image274.png"/><Relationship Id="rId28" Type="http://schemas.openxmlformats.org/officeDocument/2006/relationships/image" Target="../media/image279.png"/><Relationship Id="rId10" Type="http://schemas.openxmlformats.org/officeDocument/2006/relationships/image" Target="../media/image261.png"/><Relationship Id="rId19" Type="http://schemas.openxmlformats.org/officeDocument/2006/relationships/image" Target="../media/image270.png"/><Relationship Id="rId31" Type="http://schemas.openxmlformats.org/officeDocument/2006/relationships/image" Target="../media/image282.png"/><Relationship Id="rId4" Type="http://schemas.openxmlformats.org/officeDocument/2006/relationships/image" Target="../media/image24.png"/><Relationship Id="rId9" Type="http://schemas.openxmlformats.org/officeDocument/2006/relationships/image" Target="../media/image260.png"/><Relationship Id="rId14" Type="http://schemas.openxmlformats.org/officeDocument/2006/relationships/image" Target="../media/image265.png"/><Relationship Id="rId22" Type="http://schemas.openxmlformats.org/officeDocument/2006/relationships/image" Target="../media/image273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" Type="http://schemas.openxmlformats.org/officeDocument/2006/relationships/image" Target="../media/image24.pn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89.png"/><Relationship Id="rId5" Type="http://schemas.openxmlformats.org/officeDocument/2006/relationships/image" Target="../media/image233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7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12" Type="http://schemas.openxmlformats.org/officeDocument/2006/relationships/image" Target="../media/image50.png"/><Relationship Id="rId17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5" Type="http://schemas.openxmlformats.org/officeDocument/2006/relationships/image" Target="../media/image58.png"/><Relationship Id="rId10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55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2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24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7.png"/><Relationship Id="rId5" Type="http://schemas.openxmlformats.org/officeDocument/2006/relationships/image" Target="../media/image24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27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image" Target="../media/image8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28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100.png"/><Relationship Id="rId12" Type="http://schemas.openxmlformats.org/officeDocument/2006/relationships/image" Target="../media/image2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28.png"/><Relationship Id="rId9" Type="http://schemas.openxmlformats.org/officeDocument/2006/relationships/image" Target="../media/image102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3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92.png"/><Relationship Id="rId2" Type="http://schemas.openxmlformats.org/officeDocument/2006/relationships/image" Target="../media/image27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24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5714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21" y="3827331"/>
            <a:ext cx="15033849" cy="2912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4762" y="9687142"/>
            <a:ext cx="1594667" cy="313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29" y="6645250"/>
            <a:ext cx="5582185" cy="643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8" descr="Objec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958" y="3532134"/>
            <a:ext cx="1603254" cy="252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2985" y="2520669"/>
            <a:ext cx="1253081" cy="245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348" y="6098604"/>
            <a:ext cx="14265578" cy="38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그룹 1001"/>
          <p:cNvGrpSpPr/>
          <p:nvPr/>
        </p:nvGrpSpPr>
        <p:grpSpPr>
          <a:xfrm>
            <a:off x="429060" y="226030"/>
            <a:ext cx="3459799" cy="1067419"/>
            <a:chOff x="-1" y="0"/>
            <a:chExt cx="3459797" cy="1067418"/>
          </a:xfrm>
        </p:grpSpPr>
        <p:pic>
          <p:nvPicPr>
            <p:cNvPr id="282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432" y="404963"/>
              <a:ext cx="396523" cy="39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0"/>
              <a:ext cx="3459799" cy="106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5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06" y="1482594"/>
            <a:ext cx="1263913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Object 9" descr="Object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188" y="2483311"/>
            <a:ext cx="14260386" cy="74332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그룹 1004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287" name="Object 13" descr="Object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Object 15" descr="Object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646" y="468838"/>
              <a:ext cx="4704396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0" name="Object 18" descr="Object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527" y="403363"/>
            <a:ext cx="542621" cy="79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26254" y="1592804"/>
            <a:ext cx="763659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Object 24" descr="Object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429" y="2655136"/>
            <a:ext cx="2379395" cy="1334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27" descr="Object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1678" y="2655136"/>
            <a:ext cx="2379394" cy="1334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Object 30" descr="Object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161" y="2636852"/>
            <a:ext cx="2379394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Object 33" descr="Object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429" y="4535193"/>
            <a:ext cx="2379395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Object 36" descr="Object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1978" y="4535193"/>
            <a:ext cx="2379394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Object 39" descr="Object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84896" y="4553478"/>
            <a:ext cx="2379395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42" descr="Object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678" y="6419352"/>
            <a:ext cx="2379394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45" descr="Object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429" y="6419352"/>
            <a:ext cx="2379395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48" descr="Object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2014" y="8321084"/>
            <a:ext cx="2379394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51" descr="Object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3182" y="6419352"/>
            <a:ext cx="2379395" cy="1334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54" descr="Object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678" y="8302800"/>
            <a:ext cx="2379394" cy="133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그림 2" descr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5074" y="9205558"/>
            <a:ext cx="4589217" cy="45040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456A6E-94F7-46EE-8092-568FC409F539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62247-D856-4FCC-846A-161B5999685C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10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55" y="1744951"/>
            <a:ext cx="8333914" cy="7992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99" y="2930531"/>
            <a:ext cx="4594603" cy="2963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19" y="6277245"/>
            <a:ext cx="5367638" cy="3374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059" y="8378589"/>
            <a:ext cx="2169555" cy="21852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그룹 1005"/>
          <p:cNvGrpSpPr/>
          <p:nvPr/>
        </p:nvGrpSpPr>
        <p:grpSpPr>
          <a:xfrm>
            <a:off x="429060" y="226030"/>
            <a:ext cx="3459799" cy="1067419"/>
            <a:chOff x="-1" y="0"/>
            <a:chExt cx="3459797" cy="1067418"/>
          </a:xfrm>
        </p:grpSpPr>
        <p:pic>
          <p:nvPicPr>
            <p:cNvPr id="309" name="Object 15" descr="Object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432" y="404963"/>
              <a:ext cx="396523" cy="39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Object 17" descr="Object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" y="0"/>
              <a:ext cx="3459799" cy="106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2" name="Object 19" descr="Object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975" y="1596881"/>
            <a:ext cx="3094223" cy="106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그룹 1007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313" name="Object 22" descr="Object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Object 24" descr="Object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1646" y="468838"/>
              <a:ext cx="470439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6" name="Object 27" descr="Object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435" y="416062"/>
            <a:ext cx="1705346" cy="6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Object 30" descr="Object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593110" y="1668995"/>
            <a:ext cx="763659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Object 33" descr="Object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059" y="4801020"/>
            <a:ext cx="2169555" cy="2185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Object 35" descr="Object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3729" y="5477254"/>
            <a:ext cx="2333277" cy="1306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Object 36" descr="Object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580" y="9046454"/>
            <a:ext cx="2333283" cy="1306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Object 38" descr="Object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2711" y="2393319"/>
            <a:ext cx="6893723" cy="270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Object 41" descr="Object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3159" y="6251092"/>
            <a:ext cx="6853275" cy="260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Object 44" descr="Object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46255" y="3065683"/>
            <a:ext cx="1365451" cy="136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Object 47" descr="Object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94893" y="6583894"/>
            <a:ext cx="1620767" cy="1620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Object 50" descr="Object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0820000">
            <a:off x="4759542" y="3921571"/>
            <a:ext cx="3085716" cy="712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Object 53" descr="Object 5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5421" y="854474"/>
            <a:ext cx="4773561" cy="177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Object 55" descr="Object 5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75673" y="1257009"/>
            <a:ext cx="4736394" cy="97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Object 56" descr="Object 5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46997" y="5132516"/>
            <a:ext cx="7098339" cy="93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Object 57" descr="Object 5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08904" y="8891030"/>
            <a:ext cx="7275705" cy="93674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9F5CD4-64C3-4A98-AF52-F577AAB7F19A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C7DF7A-224F-445F-8A04-481295699CB8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11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334" y="4113383"/>
            <a:ext cx="6346601" cy="1772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4" name="그룹 1002"/>
          <p:cNvGrpSpPr/>
          <p:nvPr/>
        </p:nvGrpSpPr>
        <p:grpSpPr>
          <a:xfrm>
            <a:off x="429060" y="226030"/>
            <a:ext cx="3459799" cy="1067419"/>
            <a:chOff x="-1" y="0"/>
            <a:chExt cx="3459797" cy="1067418"/>
          </a:xfrm>
        </p:grpSpPr>
        <p:pic>
          <p:nvPicPr>
            <p:cNvPr id="332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432" y="404963"/>
              <a:ext cx="396523" cy="39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0"/>
              <a:ext cx="3459799" cy="106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5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13" y="3535131"/>
            <a:ext cx="6636640" cy="2778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13" descr="Object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318" y="1606405"/>
            <a:ext cx="3192111" cy="10674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그룹 1005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337" name="Object 16" descr="Object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Object 18" descr="Object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1646" y="468838"/>
              <a:ext cx="470439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0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7619" y="403363"/>
            <a:ext cx="1571322" cy="7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Object 24" descr="Object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5678" y="3223533"/>
            <a:ext cx="4082818" cy="62320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342" name="Object 26" descr="Object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63124" y="3286480"/>
            <a:ext cx="2219833" cy="569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Object 28" descr="Object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96969">
            <a:off x="10205453" y="3102392"/>
            <a:ext cx="2228153" cy="776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Object 31" descr="Object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26254" y="1668995"/>
            <a:ext cx="763659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Object 34" descr="Object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0401" y="8148593"/>
            <a:ext cx="15784913" cy="162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Object 36" descr="Object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2536" y="7679042"/>
            <a:ext cx="5347619" cy="106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Object 37" descr="Object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93078" y="8574502"/>
            <a:ext cx="15488897" cy="111655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8" name="표 1"/>
          <p:cNvGraphicFramePr/>
          <p:nvPr/>
        </p:nvGraphicFramePr>
        <p:xfrm>
          <a:off x="656269" y="3589032"/>
          <a:ext cx="10187440" cy="303756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274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9827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변수1</a:t>
                      </a:r>
                    </a:p>
                  </a:txBody>
                  <a:tcPr marL="0" marR="0" marT="0" marB="0" horzOverflow="overflow">
                    <a:solidFill>
                      <a:srgbClr val="37609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변수2</a:t>
                      </a:r>
                    </a:p>
                  </a:txBody>
                  <a:tcPr marL="0" marR="0" marT="0" marB="0" horzOverflow="overflow">
                    <a:solidFill>
                      <a:srgbClr val="37609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사고위험도 지수</a:t>
                      </a:r>
                    </a:p>
                  </a:txBody>
                  <a:tcPr marL="0" marR="0" marT="0" marB="0" horzOverflow="overflow">
                    <a:solidFill>
                      <a:srgbClr val="37609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빈도지수</a:t>
                      </a:r>
                    </a:p>
                  </a:txBody>
                  <a:tcPr marL="0" marR="0" marT="0" marB="0" horzOverflow="overflow">
                    <a:solidFill>
                      <a:srgbClr val="37609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38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보도턱 낮춤여부(낮추지 않음)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상해정도(중상)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55.86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0.53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교통섬유무(없음)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상해정도(중상)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48.84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0.41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도로형태(교차로)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속도(1.0 ~ 1.2)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42.03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0.36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속도(1.0 ~ 1.2)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상해정도(중상)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41.67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defRPr sz="1800"/>
                      </a:pPr>
                      <a:r>
                        <a:rPr sz="2000">
                          <a:latin typeface="Microsoft GothicNeo"/>
                          <a:ea typeface="Microsoft GothicNeo"/>
                          <a:cs typeface="Microsoft GothicNeo"/>
                          <a:sym typeface="Microsoft GothicNeo"/>
                        </a:rPr>
                        <a:t>0.32</a:t>
                      </a:r>
                    </a:p>
                  </a:txBody>
                  <a:tcPr marL="0" marR="0" marT="0" marB="0" horzOverflow="overflow">
                    <a:solidFill>
                      <a:srgbClr val="25406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49" name="Object 35" descr="Object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69" y="3047981"/>
            <a:ext cx="10187441" cy="48298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extBox 3"/>
          <p:cNvSpPr txBox="1"/>
          <p:nvPr/>
        </p:nvSpPr>
        <p:spPr>
          <a:xfrm>
            <a:off x="3816386" y="3025438"/>
            <a:ext cx="5471164" cy="44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 b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r>
              <a:t>복합 요인의 기초 통계 분석 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D33D5-ACB5-42E8-BF5A-5449AFB8D15E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20B51A-AAE5-47D8-8D65-51AB40671727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12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57" y="2665796"/>
            <a:ext cx="3173602" cy="7165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그룹 1002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353" name="Object 6" descr="Object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4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8" name="그룹 1004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356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46" y="468838"/>
              <a:ext cx="4637909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9" name="Object 17" descr="Object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Object 19" descr="Object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29" y="1550831"/>
            <a:ext cx="7949653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Object 23" descr="Object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8860" y="3554383"/>
            <a:ext cx="5327445" cy="3087717"/>
          </a:xfrm>
          <a:prstGeom prst="rect">
            <a:avLst/>
          </a:prstGeom>
          <a:ln w="25400">
            <a:solidFill>
              <a:srgbClr val="3A5E8A"/>
            </a:solidFill>
          </a:ln>
        </p:spPr>
      </p:pic>
      <p:pic>
        <p:nvPicPr>
          <p:cNvPr id="362" name="Object 27" descr="Object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6608" y="3559888"/>
            <a:ext cx="5339532" cy="29984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그룹 1009"/>
          <p:cNvGrpSpPr/>
          <p:nvPr/>
        </p:nvGrpSpPr>
        <p:grpSpPr>
          <a:xfrm>
            <a:off x="429059" y="5372095"/>
            <a:ext cx="10475070" cy="5931848"/>
            <a:chOff x="-1" y="0"/>
            <a:chExt cx="10475068" cy="5931846"/>
          </a:xfrm>
        </p:grpSpPr>
        <p:pic>
          <p:nvPicPr>
            <p:cNvPr id="363" name="Object 30" descr="Object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" y="-1"/>
              <a:ext cx="10475070" cy="5931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Object 31" descr="Object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84842" y="1463223"/>
              <a:ext cx="5233552" cy="2964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8" name="그룹 1010"/>
          <p:cNvGrpSpPr/>
          <p:nvPr/>
        </p:nvGrpSpPr>
        <p:grpSpPr>
          <a:xfrm>
            <a:off x="6399400" y="5245574"/>
            <a:ext cx="10561916" cy="6028582"/>
            <a:chOff x="-1" y="0"/>
            <a:chExt cx="10561914" cy="6028580"/>
          </a:xfrm>
        </p:grpSpPr>
        <p:pic>
          <p:nvPicPr>
            <p:cNvPr id="366" name="Object 34" descr="Object 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2" y="-1"/>
              <a:ext cx="10561916" cy="6028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Object 35" descr="Object 3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10118" y="1487040"/>
              <a:ext cx="5276621" cy="30130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9" name="Object 37" descr="Object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50812" y="4116742"/>
            <a:ext cx="1148918" cy="44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Object 38" descr="Object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6916" y="5275367"/>
            <a:ext cx="1148917" cy="44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Object 39" descr="Object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36104" y="7287196"/>
            <a:ext cx="1148917" cy="44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Object 40" descr="Object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38821" y="8251642"/>
            <a:ext cx="1282115" cy="44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Object 41" descr="Object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10613" y="6732616"/>
            <a:ext cx="3022427" cy="473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Object 42" descr="Object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73742" y="3540042"/>
            <a:ext cx="2728437" cy="48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Object 43" descr="Object 4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47222" y="3539221"/>
            <a:ext cx="2284155" cy="483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Object 44" descr="Object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75638" y="6746082"/>
            <a:ext cx="2578402" cy="483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21" descr="Object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76032" y="419100"/>
            <a:ext cx="1701171" cy="7385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직사각형 3"/>
          <p:cNvSpPr/>
          <p:nvPr/>
        </p:nvSpPr>
        <p:spPr>
          <a:xfrm>
            <a:off x="8975638" y="3545342"/>
            <a:ext cx="5327444" cy="3013043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직사각형 48"/>
          <p:cNvSpPr/>
          <p:nvPr/>
        </p:nvSpPr>
        <p:spPr>
          <a:xfrm>
            <a:off x="2946925" y="6732616"/>
            <a:ext cx="5310502" cy="3013043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직사각형 51"/>
          <p:cNvSpPr/>
          <p:nvPr/>
        </p:nvSpPr>
        <p:spPr>
          <a:xfrm>
            <a:off x="8992578" y="6729245"/>
            <a:ext cx="5310502" cy="3013043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1" name="Object 20" descr="Object 2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45916" y="2368037"/>
            <a:ext cx="13336599" cy="111655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1636B04-1F69-40AD-B274-B1F78A7C5E60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CC5B5-D04B-4F27-B35F-3307909061F8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13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그룹 1001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383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8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386" name="Object 9" descr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Object 11" descr="Objec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1646" y="468838"/>
              <a:ext cx="4637909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3" name="그룹 1005"/>
          <p:cNvGrpSpPr/>
          <p:nvPr/>
        </p:nvGrpSpPr>
        <p:grpSpPr>
          <a:xfrm>
            <a:off x="504492" y="2751911"/>
            <a:ext cx="7204824" cy="6582214"/>
            <a:chOff x="-1" y="0"/>
            <a:chExt cx="7204821" cy="6582213"/>
          </a:xfrm>
        </p:grpSpPr>
        <p:pic>
          <p:nvPicPr>
            <p:cNvPr id="389" name="Object 15" descr="Object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399" y="479327"/>
              <a:ext cx="6628422" cy="6102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Object 18" descr="Object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" y="-1"/>
              <a:ext cx="2149449" cy="1756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Object 20" descr="Object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0243" y="583309"/>
              <a:ext cx="5114970" cy="21061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Object 22" descr="Object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0588" y="2401326"/>
              <a:ext cx="5280044" cy="3644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4" name="Object 26" descr="Object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5978" y="8195426"/>
            <a:ext cx="3297001" cy="744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Object 29" descr="Object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2304" y="3955153"/>
            <a:ext cx="5181926" cy="3546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Object 32" descr="Object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96514" y="4008961"/>
            <a:ext cx="5304009" cy="359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Object 35" descr="Object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5978" y="3444871"/>
            <a:ext cx="4680538" cy="506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Object 37" descr="Object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42" y="3405563"/>
            <a:ext cx="1969985" cy="110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Object 39" descr="Object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84015" y="3447717"/>
            <a:ext cx="4836185" cy="506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Object 41" descr="Object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25398" y="3408412"/>
            <a:ext cx="1969985" cy="1115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Object 42" descr="Object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9564" y="7737685"/>
            <a:ext cx="9251786" cy="1129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ject 44" descr="Object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bject 46" descr="Object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7429" y="1550831"/>
            <a:ext cx="10040633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bject 21" descr="Object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6032" y="419100"/>
            <a:ext cx="1701171" cy="7385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D97409-B943-4305-A89E-CDF59C4CBEA3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1E40D3-0FC7-4E67-8698-ECBFA6BF12D4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14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249" y="4730534"/>
            <a:ext cx="4021607" cy="261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86" y="1520690"/>
            <a:ext cx="7949653" cy="106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89" y="2333232"/>
            <a:ext cx="7850600" cy="5936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그룹 1002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409" name="Object 8" descr="Object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Object 10" descr="Object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4" name="그룹 1004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412" name="Object 14" descr="Object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Object 11" descr="Object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1646" y="468838"/>
              <a:ext cx="4637909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5" name="Object 19" descr="Object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Object 21" descr="Object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837" y="7427776"/>
            <a:ext cx="6939827" cy="356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Object 23" descr="Object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894" y="3444871"/>
            <a:ext cx="6802012" cy="506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Object 25" descr="Object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9834" y="3405559"/>
            <a:ext cx="3496434" cy="1103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Object 27" descr="Object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894" y="4086833"/>
            <a:ext cx="4267673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Object 30" descr="Object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6060" y="4086833"/>
            <a:ext cx="2505848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Object 32" descr="Object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4795" y="4159872"/>
            <a:ext cx="942310" cy="118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Object 33" descr="Object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9725" y="4154146"/>
            <a:ext cx="952461" cy="11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Object 35" descr="Object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894" y="4933893"/>
            <a:ext cx="4267673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Object 38" descr="Object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6060" y="4933893"/>
            <a:ext cx="2505848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Object 41" descr="Object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894" y="5742297"/>
            <a:ext cx="4267673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Object 44" descr="Object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6060" y="5742297"/>
            <a:ext cx="2505848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Object 47" descr="Object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894" y="6550700"/>
            <a:ext cx="4267673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50" descr="Object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6060" y="6550700"/>
            <a:ext cx="2505848" cy="79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Object 52" descr="Object 5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2670" y="5008233"/>
            <a:ext cx="2679787" cy="751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53" descr="Object 5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8937" y="5816641"/>
            <a:ext cx="3518373" cy="751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54" descr="Object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7984" y="6605992"/>
            <a:ext cx="3518373" cy="76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55" descr="Object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46101" y="4995309"/>
            <a:ext cx="1793178" cy="75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56" descr="Object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69915" y="5822763"/>
            <a:ext cx="2021947" cy="776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57" descr="Object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79440" y="6613562"/>
            <a:ext cx="2021947" cy="7761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8" name="그룹 1016"/>
          <p:cNvGrpSpPr/>
          <p:nvPr/>
        </p:nvGrpSpPr>
        <p:grpSpPr>
          <a:xfrm>
            <a:off x="8961903" y="2170107"/>
            <a:ext cx="8677894" cy="5848453"/>
            <a:chOff x="0" y="0"/>
            <a:chExt cx="8677893" cy="5848451"/>
          </a:xfrm>
        </p:grpSpPr>
        <p:pic>
          <p:nvPicPr>
            <p:cNvPr id="435" name="Object 60" descr="Object 6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0950" y="1551311"/>
              <a:ext cx="5257979" cy="3234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Object 63" descr="Object 6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72667" y="-1"/>
              <a:ext cx="6271357" cy="3229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Object 65" descr="Object 6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-1" y="5254810"/>
              <a:ext cx="8677894" cy="593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9" name="Object 21" descr="Object 2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76032" y="419100"/>
            <a:ext cx="1701171" cy="738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그룹 1016"/>
          <p:cNvGrpSpPr/>
          <p:nvPr/>
        </p:nvGrpSpPr>
        <p:grpSpPr>
          <a:xfrm>
            <a:off x="8961903" y="2170108"/>
            <a:ext cx="8677893" cy="5848451"/>
            <a:chOff x="0" y="-1"/>
            <a:chExt cx="8677891" cy="5848450"/>
          </a:xfrm>
        </p:grpSpPr>
        <p:pic>
          <p:nvPicPr>
            <p:cNvPr id="440" name="Object 60" descr="Object 6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0950" y="1551311"/>
              <a:ext cx="5257979" cy="3234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Object 63" descr="Object 6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72666" y="-2"/>
              <a:ext cx="6271358" cy="3229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Object 65" descr="Object 6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-1" y="5254810"/>
              <a:ext cx="8677892" cy="593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8" name="그룹 1019"/>
          <p:cNvGrpSpPr/>
          <p:nvPr/>
        </p:nvGrpSpPr>
        <p:grpSpPr>
          <a:xfrm>
            <a:off x="-516889" y="7679042"/>
            <a:ext cx="17552209" cy="2097986"/>
            <a:chOff x="0" y="0"/>
            <a:chExt cx="17552207" cy="2097984"/>
          </a:xfrm>
        </p:grpSpPr>
        <p:pic>
          <p:nvPicPr>
            <p:cNvPr id="444" name="Object 69" descr="Object 6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67289" y="469549"/>
              <a:ext cx="15784920" cy="1628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Object 71" descr="Object 7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49426" y="0"/>
              <a:ext cx="3192110" cy="1067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Object 73" descr="Object 7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164508" y="1207576"/>
              <a:ext cx="5095243" cy="74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Object 75" descr="Object 75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0" y="819270"/>
              <a:ext cx="14855192" cy="1116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809DB75-D16C-4769-8B25-3EEFA476B079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D0506-8938-4694-B747-1C5581FF06E1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15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974" y="2202551"/>
            <a:ext cx="2584484" cy="71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545" y="8069005"/>
            <a:ext cx="3173602" cy="71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81" y="3710206"/>
            <a:ext cx="7229682" cy="57927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5" name="그룹 1004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453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Object 14" descr="Object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6" name="Object 16" descr="Object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29" y="1550828"/>
            <a:ext cx="6610492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Object 17" descr="Object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5916" y="2340254"/>
            <a:ext cx="14505413" cy="1061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Object 19" descr="Object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055" y="6207197"/>
            <a:ext cx="6393935" cy="3031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Object 22" descr="Object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09" y="3227465"/>
            <a:ext cx="2344424" cy="1915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Object 24" descr="Object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8679" y="8122590"/>
            <a:ext cx="8184941" cy="10871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그룹 1008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461" name="Object 27" descr="Object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Object 29" descr="Object 2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1647" y="468838"/>
              <a:ext cx="4718922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4" name="Object 32" descr="Object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Object 34" descr="Object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1460" y="4082339"/>
            <a:ext cx="6115316" cy="2731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Object 36" descr="Object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4363" y="7934049"/>
            <a:ext cx="1349072" cy="986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Object 39" descr="Object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31895" y="3448979"/>
            <a:ext cx="5296659" cy="4273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Object 42" descr="Object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9680000">
            <a:off x="7449393" y="5906280"/>
            <a:ext cx="3085718" cy="712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Object 44" descr="Object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4762" y="9123312"/>
            <a:ext cx="6218769" cy="474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Object 21" descr="Object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8094" y="410810"/>
            <a:ext cx="1701171" cy="7385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430BC5-ED94-4925-814E-AD46F0E8FF5E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3CE0-CCCE-496C-90C4-1CBDB05E68F8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16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08" y="3104382"/>
            <a:ext cx="7229683" cy="6656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21" y="2581579"/>
            <a:ext cx="2344425" cy="191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07" y="1562424"/>
            <a:ext cx="5173437" cy="106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그룹 1003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475" name="Object 11" descr="Objec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Object 13" descr="Object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0" name="그룹 1005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478" name="Object 17" descr="Object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Object 19" descr="Object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5447" y="468838"/>
              <a:ext cx="4718922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1" name="Object 22" descr="Object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74" y="3186159"/>
            <a:ext cx="7229682" cy="6656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Object 25" descr="Object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89" y="2663356"/>
            <a:ext cx="2344424" cy="191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Object 29" descr="Object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5610" y="6595880"/>
            <a:ext cx="2718700" cy="2398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Object 32" descr="Object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609" y="7005677"/>
            <a:ext cx="2837998" cy="1997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Object 35" descr="Object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8199" y="6657940"/>
            <a:ext cx="2844583" cy="2602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Object 38" descr="Object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5479" y="7264210"/>
            <a:ext cx="2844583" cy="2005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Object 41" descr="Object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Object 21" descr="Object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9808" y="395968"/>
            <a:ext cx="701459" cy="8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Object 44" descr="Object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680000">
            <a:off x="12262876" y="2902891"/>
            <a:ext cx="1524270" cy="352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bject 46" descr="Object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26551" y="2277408"/>
            <a:ext cx="4065299" cy="955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Object 7" descr="Object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00867" y="3233821"/>
            <a:ext cx="6199476" cy="3584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Object 27" descr="Object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5688" y="3315591"/>
            <a:ext cx="6278932" cy="355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EB5A9D-F416-4EEB-832C-8526438B6E60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6B856-511A-4ACD-89D1-3EDFEAA3BA3A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17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09" y="2437283"/>
            <a:ext cx="13504463" cy="17912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7" name="그룹 1001"/>
          <p:cNvGrpSpPr/>
          <p:nvPr/>
        </p:nvGrpSpPr>
        <p:grpSpPr>
          <a:xfrm>
            <a:off x="429059" y="226026"/>
            <a:ext cx="4450463" cy="1067421"/>
            <a:chOff x="0" y="-1"/>
            <a:chExt cx="4450462" cy="1067420"/>
          </a:xfrm>
        </p:grpSpPr>
        <p:pic>
          <p:nvPicPr>
            <p:cNvPr id="495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433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Object 6" descr="Object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4450463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0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498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Object 19" descr="Object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5447" y="468838"/>
              <a:ext cx="4718922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5" name="그룹 1005"/>
          <p:cNvGrpSpPr/>
          <p:nvPr/>
        </p:nvGrpSpPr>
        <p:grpSpPr>
          <a:xfrm>
            <a:off x="1232145" y="4577715"/>
            <a:ext cx="8980738" cy="5028579"/>
            <a:chOff x="-1" y="0"/>
            <a:chExt cx="8980737" cy="5028577"/>
          </a:xfrm>
        </p:grpSpPr>
        <p:pic>
          <p:nvPicPr>
            <p:cNvPr id="501" name="Object 16" descr="Object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" y="0"/>
              <a:ext cx="8980738" cy="5028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Object 18" descr="Object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0969" y="308498"/>
              <a:ext cx="711415" cy="1212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3" name="Object 19" descr="Object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7231" y="334456"/>
              <a:ext cx="765498" cy="1212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4" name="Object 20" descr="Object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97719" y="334456"/>
              <a:ext cx="730641" cy="1212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6" name="Object 31" descr="Object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Object 33" descr="Object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07" y="1562424"/>
            <a:ext cx="5173437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Object 21" descr="Object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9808" y="395968"/>
            <a:ext cx="701459" cy="84423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직사각형 5"/>
          <p:cNvSpPr/>
          <p:nvPr/>
        </p:nvSpPr>
        <p:spPr>
          <a:xfrm>
            <a:off x="1131453" y="4155017"/>
            <a:ext cx="9400756" cy="5579312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0" name="Object 35" descr="Object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966" y="4131431"/>
            <a:ext cx="2738006" cy="482984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TextBox 43"/>
          <p:cNvSpPr txBox="1"/>
          <p:nvPr/>
        </p:nvSpPr>
        <p:spPr>
          <a:xfrm>
            <a:off x="1277866" y="4155021"/>
            <a:ext cx="5471166" cy="44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 b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r>
              <a:t>여수시 위험도 지표</a:t>
            </a:r>
          </a:p>
        </p:txBody>
      </p:sp>
      <p:pic>
        <p:nvPicPr>
          <p:cNvPr id="513" name="Object 34" descr="Object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41636" y="7423818"/>
            <a:ext cx="5639067" cy="16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Object 29" descr="Object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4606" y="7480558"/>
            <a:ext cx="12212561" cy="205235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403681-28C8-4664-8919-10693A17B4ED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4E3C68-69EE-43A7-85E9-49ABB9D36D6F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18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EC2355-42C7-485E-A74A-B720069207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55344" y="3990256"/>
            <a:ext cx="5876673" cy="34335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그룹 1001"/>
          <p:cNvGrpSpPr/>
          <p:nvPr/>
        </p:nvGrpSpPr>
        <p:grpSpPr>
          <a:xfrm>
            <a:off x="429060" y="226026"/>
            <a:ext cx="2022747" cy="1067421"/>
            <a:chOff x="0" y="-1"/>
            <a:chExt cx="2022746" cy="1067420"/>
          </a:xfrm>
        </p:grpSpPr>
        <p:pic>
          <p:nvPicPr>
            <p:cNvPr id="518" name="Object 3" descr="Object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32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Object 5" descr="Object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22747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3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521" name="Object 9" descr="Object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Object 11" descr="Object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646" y="468838"/>
              <a:ext cx="288968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5" name="Object 16" descr="Object 16"/>
          <p:cNvPicPr>
            <a:picLocks noChangeAspect="1"/>
          </p:cNvPicPr>
          <p:nvPr/>
        </p:nvPicPr>
        <p:blipFill rotWithShape="1">
          <a:blip r:embed="rId8"/>
          <a:srcRect t="-1" r="58123" b="21867"/>
          <a:stretch/>
        </p:blipFill>
        <p:spPr>
          <a:xfrm>
            <a:off x="864498" y="1582898"/>
            <a:ext cx="4386781" cy="83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888" y="419101"/>
            <a:ext cx="1100715" cy="9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E7189-1E4E-41C5-BA89-6DAB2D2F66A6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FD6C6-A8AB-4CB5-B802-03176C1D89B7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19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pic>
        <p:nvPicPr>
          <p:cNvPr id="15" name="Object 16" descr="Object 16">
            <a:extLst>
              <a:ext uri="{FF2B5EF4-FFF2-40B4-BE49-F238E27FC236}">
                <a16:creationId xmlns:a16="http://schemas.microsoft.com/office/drawing/2014/main" id="{28565981-FA15-46D0-8A58-376E199725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185" t="4496" r="20352" b="23960"/>
          <a:stretch/>
        </p:blipFill>
        <p:spPr>
          <a:xfrm>
            <a:off x="904492" y="2257773"/>
            <a:ext cx="4029051" cy="7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31" descr="Object 31">
            <a:extLst>
              <a:ext uri="{FF2B5EF4-FFF2-40B4-BE49-F238E27FC236}">
                <a16:creationId xmlns:a16="http://schemas.microsoft.com/office/drawing/2014/main" id="{9F4AA5DE-49F3-40BF-9B0D-BC6D484F9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KakaoTalk_20210818_142102991">
            <a:hlinkClick r:id="" action="ppaction://media"/>
            <a:extLst>
              <a:ext uri="{FF2B5EF4-FFF2-40B4-BE49-F238E27FC236}">
                <a16:creationId xmlns:a16="http://schemas.microsoft.com/office/drawing/2014/main" id="{680F3CC4-D906-4675-B2E6-5238CED74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9468" y="1616347"/>
            <a:ext cx="12679363" cy="8289925"/>
          </a:xfrm>
          <a:prstGeom prst="rect">
            <a:avLst/>
          </a:prstGeom>
        </p:spPr>
      </p:pic>
      <p:pic>
        <p:nvPicPr>
          <p:cNvPr id="17" name="Object 16" descr="Object 16">
            <a:extLst>
              <a:ext uri="{FF2B5EF4-FFF2-40B4-BE49-F238E27FC236}">
                <a16:creationId xmlns:a16="http://schemas.microsoft.com/office/drawing/2014/main" id="{03A1E1F9-88A6-4BA6-A958-17A97B81F8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648" t="4496" r="871" b="23960"/>
          <a:stretch/>
        </p:blipFill>
        <p:spPr>
          <a:xfrm>
            <a:off x="962405" y="2856432"/>
            <a:ext cx="2040651" cy="76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714" y="-48803"/>
            <a:ext cx="4544002" cy="10384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855" y="-28572"/>
            <a:ext cx="5257145" cy="1044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37" y="0"/>
            <a:ext cx="5280763" cy="10428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668" y="-197387"/>
            <a:ext cx="5246781" cy="10540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14" descr="Object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030" y="3332064"/>
            <a:ext cx="557107" cy="734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17" descr="Object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497" y="3332064"/>
            <a:ext cx="594227" cy="734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Object 20" descr="Object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417" y="3358998"/>
            <a:ext cx="734172" cy="68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Object 23" descr="Object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331" y="3332064"/>
            <a:ext cx="629290" cy="63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Object 25" descr="Object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449" y="5386296"/>
            <a:ext cx="2928749" cy="81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Object 26" descr="Object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401" y="6201466"/>
            <a:ext cx="2219178" cy="160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Object 27" descr="Object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719" y="5357724"/>
            <a:ext cx="2301876" cy="81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28" descr="Object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592" y="6191182"/>
            <a:ext cx="2252915" cy="112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29" descr="Object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5335" y="5365610"/>
            <a:ext cx="3366071" cy="81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30" descr="Object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34192" y="6189552"/>
            <a:ext cx="2219178" cy="160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Object 31" descr="Object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72477" y="5383021"/>
            <a:ext cx="2310765" cy="81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2" descr="Object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81333" y="6216486"/>
            <a:ext cx="2117562" cy="1129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그룹 1001"/>
          <p:cNvGrpSpPr/>
          <p:nvPr/>
        </p:nvGrpSpPr>
        <p:grpSpPr>
          <a:xfrm>
            <a:off x="429060" y="226026"/>
            <a:ext cx="2022747" cy="1067421"/>
            <a:chOff x="0" y="-1"/>
            <a:chExt cx="2022746" cy="1067420"/>
          </a:xfrm>
        </p:grpSpPr>
        <p:pic>
          <p:nvPicPr>
            <p:cNvPr id="528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432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2"/>
              <a:ext cx="2022747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1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92" y="2687727"/>
            <a:ext cx="6171430" cy="5633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4" name="그룹 1004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532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3" name="Object 14" descr="Object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46" y="468838"/>
              <a:ext cx="288968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6" name="Object 20" descr="Object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Object 22" descr="Object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29" y="1550831"/>
            <a:ext cx="10475254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Object 23" descr="Object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30" y="8895019"/>
            <a:ext cx="17239647" cy="990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Object 21" descr="Object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888" y="419101"/>
            <a:ext cx="1100715" cy="9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F04491-F1A0-4339-84B8-E424EEF8414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r="7302" b="182"/>
          <a:stretch/>
        </p:blipFill>
        <p:spPr>
          <a:xfrm>
            <a:off x="9698048" y="2664868"/>
            <a:ext cx="7024276" cy="5678888"/>
          </a:xfrm>
          <a:prstGeom prst="rect">
            <a:avLst/>
          </a:prstGeom>
        </p:spPr>
      </p:pic>
      <p:pic>
        <p:nvPicPr>
          <p:cNvPr id="540" name="Object 35" descr="Object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1092" y="2683080"/>
            <a:ext cx="2974308" cy="482984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TextBox 29"/>
          <p:cNvSpPr txBox="1"/>
          <p:nvPr/>
        </p:nvSpPr>
        <p:spPr>
          <a:xfrm>
            <a:off x="2301124" y="2660188"/>
            <a:ext cx="5471164" cy="4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 b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r>
              <a:t>파주시 실제 사고 구역</a:t>
            </a:r>
          </a:p>
        </p:txBody>
      </p:sp>
      <p:pic>
        <p:nvPicPr>
          <p:cNvPr id="542" name="Object 35" descr="Object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8048" y="2667541"/>
            <a:ext cx="4856155" cy="482984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TextBox 35"/>
          <p:cNvSpPr txBox="1"/>
          <p:nvPr/>
        </p:nvSpPr>
        <p:spPr>
          <a:xfrm>
            <a:off x="9868081" y="2644650"/>
            <a:ext cx="5471164" cy="44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 b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r>
              <a:t>분류기와 가중치를 통한 사고 예측 구역</a:t>
            </a:r>
          </a:p>
        </p:txBody>
      </p:sp>
      <p:sp>
        <p:nvSpPr>
          <p:cNvPr id="544" name="직사각형 1"/>
          <p:cNvSpPr/>
          <p:nvPr/>
        </p:nvSpPr>
        <p:spPr>
          <a:xfrm>
            <a:off x="2131089" y="2667539"/>
            <a:ext cx="6171436" cy="5633175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직사각형 36"/>
          <p:cNvSpPr/>
          <p:nvPr/>
        </p:nvSpPr>
        <p:spPr>
          <a:xfrm>
            <a:off x="9698048" y="2667541"/>
            <a:ext cx="7024276" cy="5689229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FE267E-CAE0-4B0D-93A3-87DC497CC739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16146-55F6-481E-9E4A-C5A7E3F84F03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20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Object 38" descr="Object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82" y="2717499"/>
            <a:ext cx="7605979" cy="644452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사각형: 둥근 모서리 1"/>
          <p:cNvSpPr/>
          <p:nvPr/>
        </p:nvSpPr>
        <p:spPr>
          <a:xfrm>
            <a:off x="9982199" y="2236815"/>
            <a:ext cx="7801307" cy="7457834"/>
          </a:xfrm>
          <a:prstGeom prst="roundRect">
            <a:avLst>
              <a:gd name="adj" fmla="val 16667"/>
            </a:avLst>
          </a:prstGeom>
          <a:ln w="38100">
            <a:solidFill>
              <a:srgbClr val="3A5E8A"/>
            </a:solidFill>
            <a:prstDash val="lg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9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7" y="8065372"/>
            <a:ext cx="2091508" cy="183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395" y="2008889"/>
            <a:ext cx="4706185" cy="532828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grpSp>
        <p:nvGrpSpPr>
          <p:cNvPr id="553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551" name="Object 9" descr="Object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" name="Object 11" descr="Object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46" y="468838"/>
              <a:ext cx="288968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6" name="그룹 1005"/>
          <p:cNvGrpSpPr/>
          <p:nvPr/>
        </p:nvGrpSpPr>
        <p:grpSpPr>
          <a:xfrm>
            <a:off x="429060" y="226026"/>
            <a:ext cx="2022747" cy="1067421"/>
            <a:chOff x="0" y="-1"/>
            <a:chExt cx="2022746" cy="1067420"/>
          </a:xfrm>
        </p:grpSpPr>
        <p:pic>
          <p:nvPicPr>
            <p:cNvPr id="554" name="Object 15" descr="Object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432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Object 17" descr="Object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-2"/>
              <a:ext cx="2022747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7" name="Object 20" descr="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917466" y="3172366"/>
            <a:ext cx="6493667" cy="601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Object 22" descr="Object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9357" y="2027695"/>
            <a:ext cx="4074264" cy="569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Object 23" descr="Object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3273" y="3022706"/>
            <a:ext cx="1161664" cy="531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Object 24" descr="Object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1304" y="3645794"/>
            <a:ext cx="666083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Object 25" descr="Object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4586" y="4286634"/>
            <a:ext cx="666083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Object 26" descr="Object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3244" y="8917999"/>
            <a:ext cx="1162800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Object 27" descr="Object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2990" y="4977112"/>
            <a:ext cx="1161948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Object 28" descr="Object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1304" y="5635642"/>
            <a:ext cx="666083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Object 29" descr="Object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37740" y="6285281"/>
            <a:ext cx="1161664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Object 30" descr="Object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03083" y="6943890"/>
            <a:ext cx="668356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Object 31" descr="Object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65230" y="7593614"/>
            <a:ext cx="1161945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Object 32" descr="Object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77950" y="8227438"/>
            <a:ext cx="1163653" cy="531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Object 34" descr="Object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Object 36" descr="Object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7429" y="1550831"/>
            <a:ext cx="5075550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Object 41" descr="Object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2965" y="8799303"/>
            <a:ext cx="2100232" cy="567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Object 43" descr="Object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08953" y="9288181"/>
            <a:ext cx="2696619" cy="427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Object 21" descr="Object 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6888" y="419101"/>
            <a:ext cx="1100715" cy="9186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C702C1-62C1-49A4-855C-AEDE0B079AAB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1BB1B-D553-4C9F-B9FA-CA586FE99E11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21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그룹 1001"/>
          <p:cNvGrpSpPr/>
          <p:nvPr/>
        </p:nvGrpSpPr>
        <p:grpSpPr>
          <a:xfrm>
            <a:off x="429060" y="226026"/>
            <a:ext cx="2022747" cy="1067421"/>
            <a:chOff x="0" y="-1"/>
            <a:chExt cx="2022746" cy="1067420"/>
          </a:xfrm>
        </p:grpSpPr>
        <p:pic>
          <p:nvPicPr>
            <p:cNvPr id="575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432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2"/>
              <a:ext cx="2022747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80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578" name="Object 10" descr="Object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Object 12" descr="Object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1646" y="468838"/>
              <a:ext cx="288968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1" name="Object 21" descr="Object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401225"/>
            <a:ext cx="1100712" cy="9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Object 21" descr="Object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288" y="401225"/>
            <a:ext cx="1100715" cy="9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Object 14" descr="Object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Object 16" descr="Object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29" y="1550831"/>
            <a:ext cx="1210782" cy="1067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Object 18" descr="Object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218" y="2313269"/>
            <a:ext cx="3832717" cy="361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Object 21" descr="Object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8624" y="2387916"/>
            <a:ext cx="3715271" cy="350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Object 24" descr="Object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5364" y="2468819"/>
            <a:ext cx="3832717" cy="3090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Object 26" descr="Object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880000">
            <a:off x="959611" y="2397599"/>
            <a:ext cx="1170294" cy="129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Object 27" descr="Object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700000">
            <a:off x="6669030" y="2492275"/>
            <a:ext cx="1282141" cy="125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Object 28" descr="Object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20000">
            <a:off x="12189983" y="2363614"/>
            <a:ext cx="1264340" cy="1293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Object 29" descr="Object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692" y="5100192"/>
            <a:ext cx="5409985" cy="2399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Object 30" descr="Object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3704" y="5277725"/>
            <a:ext cx="4856351" cy="201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Object 33" descr="Object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05791" y="2160676"/>
            <a:ext cx="1387979" cy="182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Object 36" descr="Object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84480" y="2344154"/>
            <a:ext cx="1803563" cy="18033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그룹 1011"/>
          <p:cNvGrpSpPr/>
          <p:nvPr/>
        </p:nvGrpSpPr>
        <p:grpSpPr>
          <a:xfrm>
            <a:off x="6770878" y="3336008"/>
            <a:ext cx="4131969" cy="2036939"/>
            <a:chOff x="-1" y="0"/>
            <a:chExt cx="4131968" cy="2036937"/>
          </a:xfrm>
        </p:grpSpPr>
        <p:pic>
          <p:nvPicPr>
            <p:cNvPr id="595" name="Object 40" descr="Object 4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0505" y="-1"/>
              <a:ext cx="3791463" cy="1781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Object 42" descr="Object 4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2" y="59205"/>
              <a:ext cx="3660656" cy="1977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98" name="Object 51" descr="Object 5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65298" y="1626267"/>
            <a:ext cx="2260341" cy="27691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그룹 1016"/>
          <p:cNvGrpSpPr/>
          <p:nvPr/>
        </p:nvGrpSpPr>
        <p:grpSpPr>
          <a:xfrm>
            <a:off x="1085536" y="3198824"/>
            <a:ext cx="4131974" cy="2036941"/>
            <a:chOff x="0" y="-1"/>
            <a:chExt cx="4131972" cy="2036940"/>
          </a:xfrm>
        </p:grpSpPr>
        <p:pic>
          <p:nvPicPr>
            <p:cNvPr id="599" name="Object 55" descr="Object 5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510" y="-2"/>
              <a:ext cx="3791463" cy="1781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Object 57" descr="Object 5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1" y="59203"/>
              <a:ext cx="3951102" cy="1977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02" name="Object 60" descr="Object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92245" y="7191216"/>
            <a:ext cx="763658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Object 62" descr="Object 6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5194" y="7117925"/>
            <a:ext cx="2201438" cy="1067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Object 72" descr="Object 7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02163" y="8304159"/>
            <a:ext cx="8545860" cy="1815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Object 75" descr="Object 7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10221924" y="7959035"/>
            <a:ext cx="677500" cy="428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Object 77" descr="Object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96573" y="8039392"/>
            <a:ext cx="3920311" cy="80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Object 78" descr="Object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06702" y="8652726"/>
            <a:ext cx="7857181" cy="1240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Object 31" descr="Object 3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207715" y="5094565"/>
            <a:ext cx="5233354" cy="2385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그룹 1013"/>
          <p:cNvGrpSpPr/>
          <p:nvPr/>
        </p:nvGrpSpPr>
        <p:grpSpPr>
          <a:xfrm>
            <a:off x="12461846" y="3194585"/>
            <a:ext cx="4131922" cy="2054590"/>
            <a:chOff x="0" y="0"/>
            <a:chExt cx="4131921" cy="2054589"/>
          </a:xfrm>
        </p:grpSpPr>
        <p:pic>
          <p:nvPicPr>
            <p:cNvPr id="613" name="Object 46" descr="Object 4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0466" y="0"/>
              <a:ext cx="3791456" cy="17813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Object 48" descr="Object 48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0" y="59206"/>
              <a:ext cx="3427871" cy="1995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59D65D-0ADB-4584-87C9-344DAF5A0A8C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22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grpSp>
        <p:nvGrpSpPr>
          <p:cNvPr id="45" name="그룹 1019">
            <a:extLst>
              <a:ext uri="{FF2B5EF4-FFF2-40B4-BE49-F238E27FC236}">
                <a16:creationId xmlns:a16="http://schemas.microsoft.com/office/drawing/2014/main" id="{2CADEDBE-7931-49A4-B9A7-A0B1013502D3}"/>
              </a:ext>
            </a:extLst>
          </p:cNvPr>
          <p:cNvGrpSpPr/>
          <p:nvPr/>
        </p:nvGrpSpPr>
        <p:grpSpPr>
          <a:xfrm>
            <a:off x="522261" y="8297619"/>
            <a:ext cx="8545856" cy="1815585"/>
            <a:chOff x="522261" y="8297619"/>
            <a:chExt cx="8545856" cy="1815585"/>
          </a:xfrm>
        </p:grpSpPr>
        <p:pic>
          <p:nvPicPr>
            <p:cNvPr id="46" name="Object 64">
              <a:extLst>
                <a:ext uri="{FF2B5EF4-FFF2-40B4-BE49-F238E27FC236}">
                  <a16:creationId xmlns:a16="http://schemas.microsoft.com/office/drawing/2014/main" id="{A6F0B0FA-CA10-4699-81AD-83BB1ADD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2261" y="8297619"/>
              <a:ext cx="8545856" cy="1815585"/>
            </a:xfrm>
            <a:prstGeom prst="rect">
              <a:avLst/>
            </a:prstGeom>
          </p:spPr>
        </p:pic>
      </p:grpSp>
      <p:grpSp>
        <p:nvGrpSpPr>
          <p:cNvPr id="47" name="그룹 1020">
            <a:extLst>
              <a:ext uri="{FF2B5EF4-FFF2-40B4-BE49-F238E27FC236}">
                <a16:creationId xmlns:a16="http://schemas.microsoft.com/office/drawing/2014/main" id="{4977EBE6-EACC-4C09-BF6B-CF52F8AF6E70}"/>
              </a:ext>
            </a:extLst>
          </p:cNvPr>
          <p:cNvGrpSpPr/>
          <p:nvPr/>
        </p:nvGrpSpPr>
        <p:grpSpPr>
          <a:xfrm>
            <a:off x="1442022" y="7952496"/>
            <a:ext cx="677496" cy="428342"/>
            <a:chOff x="1442022" y="7952496"/>
            <a:chExt cx="677496" cy="428342"/>
          </a:xfrm>
        </p:grpSpPr>
        <p:pic>
          <p:nvPicPr>
            <p:cNvPr id="48" name="Object 67">
              <a:extLst>
                <a:ext uri="{FF2B5EF4-FFF2-40B4-BE49-F238E27FC236}">
                  <a16:creationId xmlns:a16="http://schemas.microsoft.com/office/drawing/2014/main" id="{315FA4C9-F815-48A0-A48C-9CEB8DEA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42022" y="7952496"/>
              <a:ext cx="677496" cy="428342"/>
            </a:xfrm>
            <a:prstGeom prst="rect">
              <a:avLst/>
            </a:prstGeom>
          </p:spPr>
        </p:pic>
      </p:grpSp>
      <p:pic>
        <p:nvPicPr>
          <p:cNvPr id="49" name="Object 69">
            <a:extLst>
              <a:ext uri="{FF2B5EF4-FFF2-40B4-BE49-F238E27FC236}">
                <a16:creationId xmlns:a16="http://schemas.microsoft.com/office/drawing/2014/main" id="{FF19754B-A1E9-4984-BAD6-6BAF101B8F1F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18154" y="8032849"/>
            <a:ext cx="4446901" cy="808573"/>
          </a:xfrm>
          <a:prstGeom prst="rect">
            <a:avLst/>
          </a:prstGeom>
        </p:spPr>
      </p:pic>
      <p:pic>
        <p:nvPicPr>
          <p:cNvPr id="50" name="Object 70">
            <a:extLst>
              <a:ext uri="{FF2B5EF4-FFF2-40B4-BE49-F238E27FC236}">
                <a16:creationId xmlns:a16="http://schemas.microsoft.com/office/drawing/2014/main" id="{14CA905A-FA81-411C-956C-9E02E0298A1C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9055" y="8685541"/>
            <a:ext cx="7907129" cy="12326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17C9F1-498B-49BF-A4CB-6E5745D0374C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12FA0A8-3E93-4BA1-A764-BA0EF2A50699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grpSp>
        <p:nvGrpSpPr>
          <p:cNvPr id="619" name="그룹 1001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617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46" y="468838"/>
              <a:ext cx="2889686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2" name="그룹 1003"/>
          <p:cNvGrpSpPr/>
          <p:nvPr/>
        </p:nvGrpSpPr>
        <p:grpSpPr>
          <a:xfrm>
            <a:off x="429060" y="226026"/>
            <a:ext cx="2022747" cy="1067421"/>
            <a:chOff x="0" y="-1"/>
            <a:chExt cx="2022746" cy="1067420"/>
          </a:xfrm>
        </p:grpSpPr>
        <p:pic>
          <p:nvPicPr>
            <p:cNvPr id="620" name="Object 9" descr="Object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32" y="404963"/>
              <a:ext cx="396523" cy="39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Object 11" descr="Objec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22747" cy="1067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23" name="Object 14" descr="Object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74482" y="1624130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Object 16" descr="Object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29" y="1550831"/>
            <a:ext cx="2103561" cy="1067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Object 18" descr="Object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2576" y="5272871"/>
            <a:ext cx="763658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Object 20" descr="Object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525" y="5199579"/>
            <a:ext cx="2549946" cy="106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268" y="2371611"/>
            <a:ext cx="14191720" cy="2540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Object 23" descr="Object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082116" y="5405025"/>
            <a:ext cx="763658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Object 25" descr="Object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5069" y="5331738"/>
            <a:ext cx="2103566" cy="1067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Object 27" descr="Object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5755" y="6478330"/>
            <a:ext cx="2464473" cy="967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Object 30" descr="Object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0226" y="6452646"/>
            <a:ext cx="2441642" cy="1023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Object 33" descr="Object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83419" y="5686754"/>
            <a:ext cx="3541742" cy="79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Object 36" descr="Object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21863" y="6936330"/>
            <a:ext cx="2104451" cy="11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Object 39" descr="Object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6798" y="7957322"/>
            <a:ext cx="2567071" cy="654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Object 42" descr="Object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77496" y="7497057"/>
            <a:ext cx="2275763" cy="920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Object 45" descr="Object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47990" y="8846818"/>
            <a:ext cx="2722762" cy="108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Object 48" descr="Object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07725" y="8398540"/>
            <a:ext cx="2453058" cy="112488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8" name="표 1"/>
          <p:cNvGraphicFramePr/>
          <p:nvPr/>
        </p:nvGraphicFramePr>
        <p:xfrm>
          <a:off x="646020" y="6130669"/>
          <a:ext cx="8833258" cy="392987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016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1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1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27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활용데이터</a:t>
                      </a:r>
                    </a:p>
                  </a:txBody>
                  <a:tcPr marL="0" marR="0" marT="0" marB="0" anchor="ctr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marL="0" marR="0" marT="0" marB="0" anchor="ctr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중요도</a:t>
                      </a:r>
                    </a:p>
                  </a:txBody>
                  <a:tcPr marL="0" marR="0" marT="0" marB="0" anchor="ctr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생성주기</a:t>
                      </a:r>
                    </a:p>
                  </a:txBody>
                  <a:tcPr marL="0" marR="0" marT="0" marB="0" anchor="ctr" horzOverflow="overflow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데이터소스</a:t>
                      </a:r>
                    </a:p>
                  </a:txBody>
                  <a:tcPr marL="0" marR="0" marT="0" marB="0" anchor="ctr" horzOverflow="overflow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/>
                        <a:t>지역·연도별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고령자</a:t>
                      </a:r>
                      <a:endParaRPr dirty="0"/>
                    </a:p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/>
                        <a:t>교통사고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데이터</a:t>
                      </a:r>
                      <a:endParaRPr dirty="0"/>
                    </a:p>
                  </a:txBody>
                  <a:tcPr marL="0" marR="0" marT="0" marB="0" anchor="ctr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DCDCDC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교통안전정보관리시스템
통계청 교통사고분석시스템</a:t>
                      </a:r>
                    </a:p>
                  </a:txBody>
                  <a:tcPr marL="0" marR="0" marT="0" marB="0" anchor="ctr" horzOverflow="overflow"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연령별
교통사고 데이터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사고유형별</a:t>
                      </a:r>
                      <a:r>
                        <a:rPr sz="1200" dirty="0"/>
                        <a:t>
</a:t>
                      </a:r>
                      <a:r>
                        <a:rPr sz="1200" dirty="0" err="1"/>
                        <a:t>교통사고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데이터</a:t>
                      </a:r>
                      <a:endParaRPr sz="1200" dirty="0"/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선택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교통사고
위치 데이터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포털사이트
뉴스 데이터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선택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수시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NAVER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지역별
신호등 데이터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공공데이터포털 통계청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지역별
횡단보도 데이터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지역별 고령자
복지시설 데이터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선택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환경 비즈니스
빅데이터 플랫폼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지역별 고령자
인구 데이터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매년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통계청</a:t>
                      </a:r>
                    </a:p>
                  </a:txBody>
                  <a:tcPr marL="0" marR="0" marT="0" marB="0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45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지역별
기상 데이터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t>정형</a:t>
                      </a:r>
                    </a:p>
                    <a:p>
                      <a:pPr algn="ctr"/>
                      <a:r>
                        <a:t>/외부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필수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수시</a:t>
                      </a:r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기상청</a:t>
                      </a:r>
                      <a:endParaRPr sz="1200" dirty="0"/>
                    </a:p>
                  </a:txBody>
                  <a:tcPr marL="0" marR="0" marT="0" marB="0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39" name="표 2"/>
          <p:cNvGraphicFramePr/>
          <p:nvPr/>
        </p:nvGraphicFramePr>
        <p:xfrm>
          <a:off x="7955280" y="4927600"/>
          <a:ext cx="208280" cy="2743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BDE48FD-45E8-4952-BCE6-0285A9CBC2A5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23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002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120" name="Object 6" descr="Object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3" name="Object 11" descr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66" y="7690698"/>
            <a:ext cx="2032795" cy="7165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" name="그룹 1005"/>
          <p:cNvGrpSpPr/>
          <p:nvPr/>
        </p:nvGrpSpPr>
        <p:grpSpPr>
          <a:xfrm>
            <a:off x="428308" y="225270"/>
            <a:ext cx="2042994" cy="1078110"/>
            <a:chOff x="0" y="-1"/>
            <a:chExt cx="2042993" cy="1078108"/>
          </a:xfrm>
        </p:grpSpPr>
        <p:pic>
          <p:nvPicPr>
            <p:cNvPr id="124" name="Object 15" descr="Object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88" y="405719"/>
              <a:ext cx="396523" cy="396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Object 17" descr="Object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2"/>
              <a:ext cx="2042994" cy="107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7" name="Object 19" descr="Object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58" y="1383754"/>
            <a:ext cx="12014977" cy="137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20" descr="Object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328" y="2418433"/>
            <a:ext cx="10532313" cy="1087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22" descr="Object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983" y="3913868"/>
            <a:ext cx="2994631" cy="962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24" descr="Object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16" y="4111969"/>
            <a:ext cx="3528106" cy="69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26" descr="Object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746" y="3670991"/>
            <a:ext cx="2994633" cy="962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28" descr="Object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9577" y="3869092"/>
            <a:ext cx="3950335" cy="6966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" name="그룹 1009"/>
          <p:cNvGrpSpPr/>
          <p:nvPr/>
        </p:nvGrpSpPr>
        <p:grpSpPr>
          <a:xfrm>
            <a:off x="-653922" y="2458310"/>
            <a:ext cx="9025395" cy="9324789"/>
            <a:chOff x="-1" y="-1"/>
            <a:chExt cx="9025394" cy="9324787"/>
          </a:xfrm>
        </p:grpSpPr>
        <p:pic>
          <p:nvPicPr>
            <p:cNvPr id="133" name="Object 31" descr="Object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29351" y="3010227"/>
              <a:ext cx="2740848" cy="2770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6" name="그룹 1011"/>
            <p:cNvGrpSpPr/>
            <p:nvPr/>
          </p:nvGrpSpPr>
          <p:grpSpPr>
            <a:xfrm>
              <a:off x="-2" y="-2"/>
              <a:ext cx="9025395" cy="9324789"/>
              <a:chOff x="0" y="0"/>
              <a:chExt cx="9025394" cy="9324787"/>
            </a:xfrm>
          </p:grpSpPr>
          <p:pic>
            <p:nvPicPr>
              <p:cNvPr id="134" name="Object 34" descr="Object 3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6140000">
                <a:off x="-73024" y="229052"/>
                <a:ext cx="9171441" cy="88666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Object 35" descr="Object 35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6140000">
                <a:off x="2174027" y="2399916"/>
                <a:ext cx="4581080" cy="44295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7" name="Object 38" descr="Object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0220000">
              <a:off x="2238687" y="2620014"/>
              <a:ext cx="4037639" cy="4037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Object 42" descr="Object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7242" y="6185713"/>
            <a:ext cx="2526634" cy="91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44" descr="Object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5802" y="6192389"/>
            <a:ext cx="1333304" cy="474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Object 45" descr="Object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106" y="6375336"/>
            <a:ext cx="1340923" cy="949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bject 47" descr="Object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6442" y="7951778"/>
            <a:ext cx="1567291" cy="91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Object 49" descr="Object 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6890" y="7996590"/>
            <a:ext cx="1340921" cy="97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bject 51" descr="Object 5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340000">
            <a:off x="6479904" y="7166623"/>
            <a:ext cx="1127444" cy="9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bject 54" descr="Object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83085" y="6660198"/>
            <a:ext cx="1547334" cy="3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Object 56" descr="Object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53881" y="7778767"/>
            <a:ext cx="3756732" cy="593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Object 58" descr="Object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340000">
            <a:off x="840632" y="8757839"/>
            <a:ext cx="761587" cy="61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61" descr="Object 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37972" y="9112608"/>
            <a:ext cx="1814498" cy="716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63" descr="Object 6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8186" y="9200719"/>
            <a:ext cx="3459606" cy="609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70" descr="Object 7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55266" y="4599773"/>
            <a:ext cx="8051205" cy="1079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72" descr="Object 7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33253" y="395745"/>
            <a:ext cx="1555736" cy="7664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40B3B-CF07-40C2-9685-16A82BF821F5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D8ABA4-42C2-4E7B-8E5B-8A2479E2475A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3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B2865-E00E-474C-B7A0-77576620A52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00253" y="5545980"/>
            <a:ext cx="6313804" cy="363522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A20641-6D1D-443F-BC41-22803DFCC39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71012" y="9268518"/>
            <a:ext cx="5257800" cy="800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그룹 1001"/>
          <p:cNvGrpSpPr/>
          <p:nvPr/>
        </p:nvGrpSpPr>
        <p:grpSpPr>
          <a:xfrm>
            <a:off x="428308" y="225270"/>
            <a:ext cx="2042994" cy="1078110"/>
            <a:chOff x="0" y="-1"/>
            <a:chExt cx="2042993" cy="1078108"/>
          </a:xfrm>
        </p:grpSpPr>
        <p:pic>
          <p:nvPicPr>
            <p:cNvPr id="157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188" y="405719"/>
              <a:ext cx="396523" cy="396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2"/>
              <a:ext cx="2042994" cy="107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0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8" y="1383754"/>
            <a:ext cx="12014977" cy="137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8" descr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28" y="2418433"/>
            <a:ext cx="10532313" cy="1087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bject 10" descr="Object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983" y="3913868"/>
            <a:ext cx="2994631" cy="962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Object 12" descr="Object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16" y="4111969"/>
            <a:ext cx="3593123" cy="69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2181" y="3813028"/>
            <a:ext cx="3193942" cy="1026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16" descr="Object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9930" y="4043512"/>
            <a:ext cx="3091085" cy="7430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그룹 1005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166" name="Object 19" descr="Object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Object 21" descr="Object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9" name="Object 24" descr="Object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3253" y="395745"/>
            <a:ext cx="1555736" cy="7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ject 27" descr="Object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507" y="4603624"/>
            <a:ext cx="5684212" cy="617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29" descr="Object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0097" y="4828573"/>
            <a:ext cx="8573728" cy="241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30" descr="Object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240000">
            <a:off x="2573640" y="5266587"/>
            <a:ext cx="3920489" cy="144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32" descr="Object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240000">
            <a:off x="2569610" y="6510697"/>
            <a:ext cx="3932498" cy="3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34" descr="Object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180000">
            <a:off x="2214528" y="6714580"/>
            <a:ext cx="4777534" cy="335229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9DC497-4CB5-492A-A8C2-4F8067C76A16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3833C-C3A9-48DD-BFF4-4042EA75A09A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4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94" y="630992"/>
            <a:ext cx="396523" cy="396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8" y="225276"/>
            <a:ext cx="2042992" cy="1078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그룹 1010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190" name="Object 34" descr="Object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Object 36" descr="Object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3" name="Object 39" descr="Object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419" y="403363"/>
            <a:ext cx="1555735" cy="7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17C27C-BBB4-497F-8E9A-1EAE1C5DABC4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E1602-1EB5-4862-851D-F9942062A81F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5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6D931C0E-E31E-4BCA-B6E0-2CD614D55A82}"/>
              </a:ext>
            </a:extLst>
          </p:cNvPr>
          <p:cNvGrpSpPr/>
          <p:nvPr/>
        </p:nvGrpSpPr>
        <p:grpSpPr>
          <a:xfrm>
            <a:off x="904496" y="1433352"/>
            <a:ext cx="16641842" cy="8755421"/>
            <a:chOff x="904496" y="1433352"/>
            <a:chExt cx="16641842" cy="875542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8BE7ABD2-848D-4090-AF02-539A5085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496" y="1433352"/>
              <a:ext cx="16641842" cy="8755421"/>
            </a:xfrm>
            <a:prstGeom prst="rect">
              <a:avLst/>
            </a:prstGeom>
          </p:spPr>
        </p:pic>
      </p:grpSp>
      <p:grpSp>
        <p:nvGrpSpPr>
          <p:cNvPr id="59" name="그룹 1003">
            <a:extLst>
              <a:ext uri="{FF2B5EF4-FFF2-40B4-BE49-F238E27FC236}">
                <a16:creationId xmlns:a16="http://schemas.microsoft.com/office/drawing/2014/main" id="{D61776EF-CDE9-47E6-95DB-1969A9C4FF00}"/>
              </a:ext>
            </a:extLst>
          </p:cNvPr>
          <p:cNvGrpSpPr/>
          <p:nvPr/>
        </p:nvGrpSpPr>
        <p:grpSpPr>
          <a:xfrm>
            <a:off x="1404905" y="1632731"/>
            <a:ext cx="2458107" cy="808219"/>
            <a:chOff x="1404905" y="1632731"/>
            <a:chExt cx="2458107" cy="808219"/>
          </a:xfrm>
        </p:grpSpPr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55DD31C9-7DD9-48F3-9193-A8DAC62B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905" y="1632731"/>
              <a:ext cx="2458107" cy="808219"/>
            </a:xfrm>
            <a:prstGeom prst="rect">
              <a:avLst/>
            </a:prstGeom>
          </p:spPr>
        </p:pic>
      </p:grpSp>
      <p:grpSp>
        <p:nvGrpSpPr>
          <p:cNvPr id="61" name="그룹 1004">
            <a:extLst>
              <a:ext uri="{FF2B5EF4-FFF2-40B4-BE49-F238E27FC236}">
                <a16:creationId xmlns:a16="http://schemas.microsoft.com/office/drawing/2014/main" id="{6A00216B-8561-4A1E-93CC-11289F78B43E}"/>
              </a:ext>
            </a:extLst>
          </p:cNvPr>
          <p:cNvGrpSpPr/>
          <p:nvPr/>
        </p:nvGrpSpPr>
        <p:grpSpPr>
          <a:xfrm>
            <a:off x="3826497" y="1656988"/>
            <a:ext cx="3422688" cy="808219"/>
            <a:chOff x="3826497" y="1656988"/>
            <a:chExt cx="3422688" cy="808219"/>
          </a:xfrm>
        </p:grpSpPr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A316AED3-E2B1-419D-91AC-5AAEF6A8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6497" y="1656988"/>
              <a:ext cx="3422688" cy="808219"/>
            </a:xfrm>
            <a:prstGeom prst="rect">
              <a:avLst/>
            </a:prstGeom>
          </p:spPr>
        </p:pic>
      </p:grpSp>
      <p:pic>
        <p:nvPicPr>
          <p:cNvPr id="63" name="Object 14">
            <a:extLst>
              <a:ext uri="{FF2B5EF4-FFF2-40B4-BE49-F238E27FC236}">
                <a16:creationId xmlns:a16="http://schemas.microsoft.com/office/drawing/2014/main" id="{C7DD0182-38B3-4D49-BB78-A4AB285E9A6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6542" y="1745584"/>
            <a:ext cx="1665251" cy="671690"/>
          </a:xfrm>
          <a:prstGeom prst="rect">
            <a:avLst/>
          </a:prstGeom>
        </p:spPr>
      </p:pic>
      <p:grpSp>
        <p:nvGrpSpPr>
          <p:cNvPr id="64" name="그룹 1005">
            <a:extLst>
              <a:ext uri="{FF2B5EF4-FFF2-40B4-BE49-F238E27FC236}">
                <a16:creationId xmlns:a16="http://schemas.microsoft.com/office/drawing/2014/main" id="{92FCF691-B93F-408E-A844-85DCE6868449}"/>
              </a:ext>
            </a:extLst>
          </p:cNvPr>
          <p:cNvGrpSpPr/>
          <p:nvPr/>
        </p:nvGrpSpPr>
        <p:grpSpPr>
          <a:xfrm>
            <a:off x="7249185" y="1632731"/>
            <a:ext cx="5233642" cy="808219"/>
            <a:chOff x="7249185" y="1632731"/>
            <a:chExt cx="5233642" cy="808219"/>
          </a:xfrm>
        </p:grpSpPr>
        <p:pic>
          <p:nvPicPr>
            <p:cNvPr id="65" name="Object 16">
              <a:extLst>
                <a:ext uri="{FF2B5EF4-FFF2-40B4-BE49-F238E27FC236}">
                  <a16:creationId xmlns:a16="http://schemas.microsoft.com/office/drawing/2014/main" id="{E9D66E36-E456-433E-8C5A-B6475FD0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9185" y="1632731"/>
              <a:ext cx="5233642" cy="808219"/>
            </a:xfrm>
            <a:prstGeom prst="rect">
              <a:avLst/>
            </a:prstGeom>
          </p:spPr>
        </p:pic>
      </p:grpSp>
      <p:pic>
        <p:nvPicPr>
          <p:cNvPr id="66" name="Object 18">
            <a:extLst>
              <a:ext uri="{FF2B5EF4-FFF2-40B4-BE49-F238E27FC236}">
                <a16:creationId xmlns:a16="http://schemas.microsoft.com/office/drawing/2014/main" id="{7550CAC8-C050-4E65-B3CB-ADF6FF80286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3568" y="1727326"/>
            <a:ext cx="2006797" cy="671690"/>
          </a:xfrm>
          <a:prstGeom prst="rect">
            <a:avLst/>
          </a:prstGeom>
        </p:spPr>
      </p:pic>
      <p:grpSp>
        <p:nvGrpSpPr>
          <p:cNvPr id="67" name="그룹 1006">
            <a:extLst>
              <a:ext uri="{FF2B5EF4-FFF2-40B4-BE49-F238E27FC236}">
                <a16:creationId xmlns:a16="http://schemas.microsoft.com/office/drawing/2014/main" id="{DABE97A6-BFD6-495E-9261-1410B3241E01}"/>
              </a:ext>
            </a:extLst>
          </p:cNvPr>
          <p:cNvGrpSpPr/>
          <p:nvPr/>
        </p:nvGrpSpPr>
        <p:grpSpPr>
          <a:xfrm>
            <a:off x="12446312" y="1613021"/>
            <a:ext cx="4862680" cy="844164"/>
            <a:chOff x="12446312" y="1613021"/>
            <a:chExt cx="4862680" cy="844164"/>
          </a:xfrm>
        </p:grpSpPr>
        <p:pic>
          <p:nvPicPr>
            <p:cNvPr id="68" name="Object 20">
              <a:extLst>
                <a:ext uri="{FF2B5EF4-FFF2-40B4-BE49-F238E27FC236}">
                  <a16:creationId xmlns:a16="http://schemas.microsoft.com/office/drawing/2014/main" id="{1DCA9C5F-754B-4AD5-8E12-7F58F1EC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6312" y="1613021"/>
              <a:ext cx="4862680" cy="844164"/>
            </a:xfrm>
            <a:prstGeom prst="rect">
              <a:avLst/>
            </a:prstGeom>
          </p:spPr>
        </p:pic>
      </p:grpSp>
      <p:pic>
        <p:nvPicPr>
          <p:cNvPr id="69" name="Object 22">
            <a:extLst>
              <a:ext uri="{FF2B5EF4-FFF2-40B4-BE49-F238E27FC236}">
                <a16:creationId xmlns:a16="http://schemas.microsoft.com/office/drawing/2014/main" id="{3AF57F4D-32F3-4B2C-AB33-DA636AFB5D5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0067" y="1714619"/>
            <a:ext cx="1384352" cy="671690"/>
          </a:xfrm>
          <a:prstGeom prst="rect">
            <a:avLst/>
          </a:prstGeom>
        </p:spPr>
      </p:pic>
      <p:grpSp>
        <p:nvGrpSpPr>
          <p:cNvPr id="70" name="그룹 1007">
            <a:extLst>
              <a:ext uri="{FF2B5EF4-FFF2-40B4-BE49-F238E27FC236}">
                <a16:creationId xmlns:a16="http://schemas.microsoft.com/office/drawing/2014/main" id="{B26BC5BC-84EF-46F6-9FEE-459DFBE4F824}"/>
              </a:ext>
            </a:extLst>
          </p:cNvPr>
          <p:cNvGrpSpPr/>
          <p:nvPr/>
        </p:nvGrpSpPr>
        <p:grpSpPr>
          <a:xfrm>
            <a:off x="1404905" y="1632731"/>
            <a:ext cx="703478" cy="808219"/>
            <a:chOff x="1404905" y="1632731"/>
            <a:chExt cx="703478" cy="808219"/>
          </a:xfrm>
        </p:grpSpPr>
        <p:pic>
          <p:nvPicPr>
            <p:cNvPr id="71" name="Object 24">
              <a:extLst>
                <a:ext uri="{FF2B5EF4-FFF2-40B4-BE49-F238E27FC236}">
                  <a16:creationId xmlns:a16="http://schemas.microsoft.com/office/drawing/2014/main" id="{C5722F7C-E8C3-4547-A96A-A7301C59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4905" y="1632731"/>
              <a:ext cx="703478" cy="808219"/>
            </a:xfrm>
            <a:prstGeom prst="rect">
              <a:avLst/>
            </a:prstGeom>
          </p:spPr>
        </p:pic>
      </p:grpSp>
      <p:pic>
        <p:nvPicPr>
          <p:cNvPr id="72" name="Object 26">
            <a:extLst>
              <a:ext uri="{FF2B5EF4-FFF2-40B4-BE49-F238E27FC236}">
                <a16:creationId xmlns:a16="http://schemas.microsoft.com/office/drawing/2014/main" id="{4475756A-831F-4D2A-B340-CA9DCFE5E8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7015" y="1714619"/>
            <a:ext cx="1665251" cy="671690"/>
          </a:xfrm>
          <a:prstGeom prst="rect">
            <a:avLst/>
          </a:prstGeom>
        </p:spPr>
      </p:pic>
      <p:grpSp>
        <p:nvGrpSpPr>
          <p:cNvPr id="73" name="그룹 1011">
            <a:extLst>
              <a:ext uri="{FF2B5EF4-FFF2-40B4-BE49-F238E27FC236}">
                <a16:creationId xmlns:a16="http://schemas.microsoft.com/office/drawing/2014/main" id="{4778BE01-2BAF-40A9-A24B-B225D1D02F54}"/>
              </a:ext>
            </a:extLst>
          </p:cNvPr>
          <p:cNvGrpSpPr/>
          <p:nvPr/>
        </p:nvGrpSpPr>
        <p:grpSpPr>
          <a:xfrm>
            <a:off x="1361778" y="2636634"/>
            <a:ext cx="16007977" cy="7337739"/>
            <a:chOff x="1434348" y="2636634"/>
            <a:chExt cx="16007977" cy="7337739"/>
          </a:xfrm>
        </p:grpSpPr>
        <p:pic>
          <p:nvPicPr>
            <p:cNvPr id="74" name="Object 37">
              <a:extLst>
                <a:ext uri="{FF2B5EF4-FFF2-40B4-BE49-F238E27FC236}">
                  <a16:creationId xmlns:a16="http://schemas.microsoft.com/office/drawing/2014/main" id="{BDDF0367-C37E-4FF8-BD5B-4C88F5AF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4348" y="2636634"/>
              <a:ext cx="16007977" cy="733773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13" y="2270866"/>
            <a:ext cx="15641122" cy="4125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94" y="630992"/>
            <a:ext cx="396523" cy="396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8" y="225276"/>
            <a:ext cx="2042992" cy="1078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그룹 1003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198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2" descr="Object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1" name="Object 15" descr="Object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419" y="403363"/>
            <a:ext cx="1555735" cy="76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Object 18" descr="Object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713" y="2438930"/>
            <a:ext cx="7123087" cy="3798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340000">
            <a:off x="2522085" y="6428656"/>
            <a:ext cx="940515" cy="9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Object 24" descr="Object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4893" y="6437715"/>
            <a:ext cx="6402007" cy="1774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Object 26" descr="Object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193" y="6840246"/>
            <a:ext cx="6495330" cy="97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Object 28" descr="Object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4893" y="7627687"/>
            <a:ext cx="7307965" cy="225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Object 31" descr="Object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4672" y="8132318"/>
            <a:ext cx="6171430" cy="1213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Object 34" descr="Object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7293" y="8113586"/>
            <a:ext cx="2169557" cy="2185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bject 36" descr="Object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4578" y="8039220"/>
            <a:ext cx="6729023" cy="1523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bject 38" descr="Object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86104" y="8534086"/>
            <a:ext cx="2537614" cy="244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Object 41" descr="Object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2985" y="2438930"/>
            <a:ext cx="6949294" cy="38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Object 43" descr="Object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1219" y="1687378"/>
            <a:ext cx="3886383" cy="71236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사각형: 둥근 모서리 3"/>
          <p:cNvSpPr/>
          <p:nvPr/>
        </p:nvSpPr>
        <p:spPr>
          <a:xfrm>
            <a:off x="10902856" y="7848065"/>
            <a:ext cx="6470746" cy="1744364"/>
          </a:xfrm>
          <a:prstGeom prst="roundRect">
            <a:avLst>
              <a:gd name="adj" fmla="val 16667"/>
            </a:avLst>
          </a:prstGeom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B3853-6D44-42BA-8589-538F4A47FB54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625BFD-EF80-418B-9FF4-B40AA91E0956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6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4" y="1996813"/>
            <a:ext cx="17021495" cy="4049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2" y="6583798"/>
            <a:ext cx="17021493" cy="346301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화살표: 아래쪽 2"/>
          <p:cNvSpPr/>
          <p:nvPr/>
        </p:nvSpPr>
        <p:spPr>
          <a:xfrm rot="16200000">
            <a:off x="6397561" y="5716716"/>
            <a:ext cx="3317822" cy="5297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005"/>
                </a:moveTo>
                <a:lnTo>
                  <a:pt x="5400" y="13005"/>
                </a:lnTo>
                <a:lnTo>
                  <a:pt x="5400" y="0"/>
                </a:lnTo>
                <a:lnTo>
                  <a:pt x="16200" y="0"/>
                </a:lnTo>
                <a:lnTo>
                  <a:pt x="16200" y="13005"/>
                </a:lnTo>
                <a:lnTo>
                  <a:pt x="21600" y="13005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1000">
                <a:srgbClr val="315683">
                  <a:alpha val="31000"/>
                </a:srgbClr>
              </a:gs>
              <a:gs pos="9000">
                <a:srgbClr val="5485BF">
                  <a:alpha val="31000"/>
                </a:srgbClr>
              </a:gs>
              <a:gs pos="100000">
                <a:srgbClr val="95B3D7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그룹 1001"/>
          <p:cNvGrpSpPr/>
          <p:nvPr/>
        </p:nvGrpSpPr>
        <p:grpSpPr>
          <a:xfrm>
            <a:off x="428306" y="225270"/>
            <a:ext cx="2042997" cy="1078110"/>
            <a:chOff x="0" y="-1"/>
            <a:chExt cx="2042995" cy="1078108"/>
          </a:xfrm>
        </p:grpSpPr>
        <p:pic>
          <p:nvPicPr>
            <p:cNvPr id="218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88" y="405719"/>
              <a:ext cx="396523" cy="396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Object 5" descr="Object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42997" cy="107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1" name="Object 7" descr="Objec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89" y="1672120"/>
            <a:ext cx="4930927" cy="949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Object 9" descr="Object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457" y="2727225"/>
            <a:ext cx="7956193" cy="1081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bject 12" descr="Object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105" y="4125657"/>
            <a:ext cx="7860001" cy="1241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Object 14" descr="Objec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926" y="3791777"/>
            <a:ext cx="3049575" cy="37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Object 15" descr="Object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1580" y="5336556"/>
            <a:ext cx="2282004" cy="389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Object 16" descr="Object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0780" y="3384775"/>
            <a:ext cx="4831408" cy="1543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Object 18" descr="Object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74482" y="1759735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Object 20" descr="Object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250" y="6239478"/>
            <a:ext cx="3256801" cy="96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Object 22" descr="Object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74482" y="6341666"/>
            <a:ext cx="763655" cy="503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Object 25" descr="Object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822" y="7172982"/>
            <a:ext cx="2215159" cy="2743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Object 27" descr="Object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2409" y="7295766"/>
            <a:ext cx="4792594" cy="1876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Object 32" descr="Object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1400" y="6690831"/>
            <a:ext cx="4716758" cy="2961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그룹 1010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233" name="Object 36" descr="Object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Object 38" descr="Object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6" name="Object 41" descr="Object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55128" y="403363"/>
            <a:ext cx="2394901" cy="7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직사각형 1"/>
          <p:cNvSpPr/>
          <p:nvPr/>
        </p:nvSpPr>
        <p:spPr>
          <a:xfrm>
            <a:off x="6755086" y="2616498"/>
            <a:ext cx="2627306" cy="1265289"/>
          </a:xfrm>
          <a:prstGeom prst="rect">
            <a:avLst/>
          </a:prstGeom>
          <a:ln w="76200">
            <a:solidFill>
              <a:srgbClr val="D9969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직사각형 33"/>
          <p:cNvSpPr/>
          <p:nvPr/>
        </p:nvSpPr>
        <p:spPr>
          <a:xfrm>
            <a:off x="6779665" y="4112405"/>
            <a:ext cx="2627307" cy="1265289"/>
          </a:xfrm>
          <a:prstGeom prst="rect">
            <a:avLst/>
          </a:prstGeom>
          <a:ln w="76200">
            <a:solidFill>
              <a:srgbClr val="D9969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562EF0-1C00-4C27-AA91-DCAAB04A098E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B85B0-9474-4191-B448-E7E3432ADF71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7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4" y="2483472"/>
            <a:ext cx="17021495" cy="41539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그룹 1001"/>
          <p:cNvGrpSpPr/>
          <p:nvPr/>
        </p:nvGrpSpPr>
        <p:grpSpPr>
          <a:xfrm>
            <a:off x="428306" y="225270"/>
            <a:ext cx="2042997" cy="1078110"/>
            <a:chOff x="0" y="-1"/>
            <a:chExt cx="2042995" cy="1078108"/>
          </a:xfrm>
        </p:grpSpPr>
        <p:pic>
          <p:nvPicPr>
            <p:cNvPr id="241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88" y="405719"/>
              <a:ext cx="396523" cy="396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Object 5" descr="Object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42997" cy="1078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4" name="Object 7" descr="Objec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50" y="2095886"/>
            <a:ext cx="3404099" cy="981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Object 9" descr="Object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74482" y="2183495"/>
            <a:ext cx="763655" cy="503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Object 11" descr="Object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133" y="3737126"/>
            <a:ext cx="5001272" cy="2345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Object 15" descr="Object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34" y="6897816"/>
            <a:ext cx="2666595" cy="96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bject 17" descr="Object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74482" y="6953628"/>
            <a:ext cx="763655" cy="50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Object 20" descr="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131" y="3492601"/>
            <a:ext cx="4826895" cy="217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Object 23" descr="Object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0984" y="3639903"/>
            <a:ext cx="4556205" cy="2235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Object 25" descr="Object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501" y="7978402"/>
            <a:ext cx="11945626" cy="10964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" name="그룹 1008"/>
          <p:cNvGrpSpPr/>
          <p:nvPr/>
        </p:nvGrpSpPr>
        <p:grpSpPr>
          <a:xfrm>
            <a:off x="-15" y="-3"/>
            <a:ext cx="18295246" cy="1265292"/>
            <a:chOff x="-8" y="-1"/>
            <a:chExt cx="18295244" cy="1265290"/>
          </a:xfrm>
        </p:grpSpPr>
        <p:pic>
          <p:nvPicPr>
            <p:cNvPr id="252" name="Object 28" descr="Object 2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9" y="-2"/>
              <a:ext cx="18295246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Object 30" descr="Object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1643" y="468839"/>
              <a:ext cx="6342553" cy="522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5" name="Object 33" descr="Object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5128" y="403363"/>
            <a:ext cx="2394901" cy="7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화살표: 아래쪽 27"/>
          <p:cNvSpPr/>
          <p:nvPr/>
        </p:nvSpPr>
        <p:spPr>
          <a:xfrm rot="16200000">
            <a:off x="7202289" y="2016131"/>
            <a:ext cx="3752449" cy="529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879"/>
                </a:moveTo>
                <a:lnTo>
                  <a:pt x="5400" y="11879"/>
                </a:lnTo>
                <a:lnTo>
                  <a:pt x="5400" y="0"/>
                </a:lnTo>
                <a:lnTo>
                  <a:pt x="16200" y="0"/>
                </a:lnTo>
                <a:lnTo>
                  <a:pt x="16200" y="11879"/>
                </a:lnTo>
                <a:lnTo>
                  <a:pt x="21600" y="11879"/>
                </a:lnTo>
                <a:lnTo>
                  <a:pt x="10800" y="21600"/>
                </a:lnTo>
                <a:close/>
              </a:path>
            </a:pathLst>
          </a:custGeom>
          <a:gradFill>
            <a:gsLst>
              <a:gs pos="1000">
                <a:srgbClr val="315683">
                  <a:alpha val="31000"/>
                </a:srgbClr>
              </a:gs>
              <a:gs pos="9000">
                <a:srgbClr val="5485BF">
                  <a:alpha val="31000"/>
                </a:srgbClr>
              </a:gs>
              <a:gs pos="100000">
                <a:srgbClr val="95B3D7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직사각형 29"/>
          <p:cNvSpPr/>
          <p:nvPr/>
        </p:nvSpPr>
        <p:spPr>
          <a:xfrm>
            <a:off x="1290128" y="3461406"/>
            <a:ext cx="3404101" cy="2256842"/>
          </a:xfrm>
          <a:prstGeom prst="rect">
            <a:avLst/>
          </a:prstGeom>
          <a:ln w="76200">
            <a:solidFill>
              <a:srgbClr val="D9969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Object 34" descr="Object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8" y="7310146"/>
            <a:ext cx="17021492" cy="225684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D9A185-FF5D-4C04-914A-D44FF1E98737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1D6F76-ABD1-4ECE-AECB-4AAC5B43E5EC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8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그룹 1001"/>
          <p:cNvGrpSpPr/>
          <p:nvPr/>
        </p:nvGrpSpPr>
        <p:grpSpPr>
          <a:xfrm>
            <a:off x="429060" y="226030"/>
            <a:ext cx="3459799" cy="1067419"/>
            <a:chOff x="-1" y="0"/>
            <a:chExt cx="3459797" cy="1067418"/>
          </a:xfrm>
        </p:grpSpPr>
        <p:pic>
          <p:nvPicPr>
            <p:cNvPr id="260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432" y="404963"/>
              <a:ext cx="396523" cy="39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Object 5" descr="Object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0"/>
              <a:ext cx="3459799" cy="106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3" name="Object 7" descr="Objec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06" y="1482594"/>
            <a:ext cx="1263913" cy="106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그룹 1003"/>
          <p:cNvGrpSpPr/>
          <p:nvPr/>
        </p:nvGrpSpPr>
        <p:grpSpPr>
          <a:xfrm>
            <a:off x="-9" y="-3"/>
            <a:ext cx="18295249" cy="1265292"/>
            <a:chOff x="-5" y="-1"/>
            <a:chExt cx="18295247" cy="1265290"/>
          </a:xfrm>
        </p:grpSpPr>
        <p:pic>
          <p:nvPicPr>
            <p:cNvPr id="264" name="Object 10" descr="Object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" y="-2"/>
              <a:ext cx="18295249" cy="1265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Object 12" descr="Object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46" y="468838"/>
              <a:ext cx="4704396" cy="53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7" name="Object 15" descr="Object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3333" y="2228819"/>
            <a:ext cx="5701806" cy="3975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18" descr="Object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333" y="6012775"/>
            <a:ext cx="5701806" cy="4149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21" descr="Object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767" y="6144651"/>
            <a:ext cx="5988635" cy="3944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bject 24" descr="Object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5767" y="2098682"/>
            <a:ext cx="5988635" cy="4145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Object 43" descr="Object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4527" y="403363"/>
            <a:ext cx="542621" cy="79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Object 46" descr="Object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526254" y="1592804"/>
            <a:ext cx="763659" cy="50363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직사각형 1"/>
          <p:cNvSpPr/>
          <p:nvPr/>
        </p:nvSpPr>
        <p:spPr>
          <a:xfrm>
            <a:off x="333680" y="2553956"/>
            <a:ext cx="3964220" cy="544471"/>
          </a:xfrm>
          <a:prstGeom prst="rect">
            <a:avLst/>
          </a:prstGeom>
          <a:gradFill>
            <a:gsLst>
              <a:gs pos="0">
                <a:srgbClr val="0F253F"/>
              </a:gs>
              <a:gs pos="71000">
                <a:srgbClr val="2C4D74"/>
              </a:gs>
              <a:gs pos="79000">
                <a:srgbClr val="5485BF"/>
              </a:gs>
              <a:gs pos="99000">
                <a:srgbClr val="95B3D7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4" name="Object 33" descr="Object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45" y="2522063"/>
            <a:ext cx="3680536" cy="107862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직사각형 36"/>
          <p:cNvSpPr/>
          <p:nvPr/>
        </p:nvSpPr>
        <p:spPr>
          <a:xfrm>
            <a:off x="9143999" y="2361323"/>
            <a:ext cx="3964218" cy="544471"/>
          </a:xfrm>
          <a:prstGeom prst="rect">
            <a:avLst/>
          </a:prstGeom>
          <a:gradFill>
            <a:gsLst>
              <a:gs pos="0">
                <a:srgbClr val="0F253F"/>
              </a:gs>
              <a:gs pos="71000">
                <a:srgbClr val="2C4D74"/>
              </a:gs>
              <a:gs pos="79000">
                <a:srgbClr val="5485BF"/>
              </a:gs>
              <a:gs pos="99000">
                <a:srgbClr val="95B3D7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6" name="Object 29" descr="Object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3621" y="2331343"/>
            <a:ext cx="3680533" cy="106190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직사각형 38"/>
          <p:cNvSpPr/>
          <p:nvPr/>
        </p:nvSpPr>
        <p:spPr>
          <a:xfrm>
            <a:off x="9153621" y="6411260"/>
            <a:ext cx="3964214" cy="544471"/>
          </a:xfrm>
          <a:prstGeom prst="rect">
            <a:avLst/>
          </a:prstGeom>
          <a:gradFill>
            <a:gsLst>
              <a:gs pos="0">
                <a:srgbClr val="0F253F"/>
              </a:gs>
              <a:gs pos="71000">
                <a:srgbClr val="2C4D74"/>
              </a:gs>
              <a:gs pos="79000">
                <a:srgbClr val="5485BF"/>
              </a:gs>
              <a:gs pos="99000">
                <a:srgbClr val="95B3D7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8" name="Object 41" descr="Object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0734" y="6410019"/>
            <a:ext cx="3890748" cy="107862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직사각형 40"/>
          <p:cNvSpPr/>
          <p:nvPr/>
        </p:nvSpPr>
        <p:spPr>
          <a:xfrm>
            <a:off x="307106" y="6449326"/>
            <a:ext cx="3964220" cy="544468"/>
          </a:xfrm>
          <a:prstGeom prst="rect">
            <a:avLst/>
          </a:prstGeom>
          <a:gradFill>
            <a:gsLst>
              <a:gs pos="0">
                <a:srgbClr val="0F253F"/>
              </a:gs>
              <a:gs pos="71000">
                <a:srgbClr val="2C4D74"/>
              </a:gs>
              <a:gs pos="79000">
                <a:srgbClr val="5485BF"/>
              </a:gs>
              <a:gs pos="99000">
                <a:srgbClr val="95B3D7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0" name="Object 37" descr="Object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874" y="6416416"/>
            <a:ext cx="3680534" cy="107862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E9C0C1-2271-4D82-99B0-13611A7E4E45}"/>
              </a:ext>
            </a:extLst>
          </p:cNvPr>
          <p:cNvSpPr txBox="1"/>
          <p:nvPr/>
        </p:nvSpPr>
        <p:spPr>
          <a:xfrm>
            <a:off x="112951" y="9876248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데이턴십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pc="-300" dirty="0" err="1">
                <a:solidFill>
                  <a:schemeClr val="bg1">
                    <a:lumMod val="75000"/>
                  </a:schemeClr>
                </a:solidFill>
              </a:rPr>
              <a:t>해커톤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 제 </a:t>
            </a:r>
            <a:r>
              <a:rPr lang="en-US" altLang="ko-KR" spc="-300" dirty="0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 spc="-300" dirty="0">
                <a:solidFill>
                  <a:schemeClr val="bg1">
                    <a:lumMod val="75000"/>
                  </a:schemeClr>
                </a:solidFill>
              </a:rPr>
              <a:t>회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AB9AB6-98F3-4627-A66F-47BE9F6CDAB6}"/>
              </a:ext>
            </a:extLst>
          </p:cNvPr>
          <p:cNvSpPr txBox="1"/>
          <p:nvPr/>
        </p:nvSpPr>
        <p:spPr>
          <a:xfrm>
            <a:off x="17448968" y="9893854"/>
            <a:ext cx="900351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18</a:t>
            </a:r>
            <a:r>
              <a:rPr kumimoji="0" lang="ko-KR" altLang="en-US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조 </a:t>
            </a:r>
            <a:r>
              <a:rPr kumimoji="0" lang="en-US" altLang="ko-KR" sz="1800" b="0" i="0" u="none" strike="noStrike" cap="none" spc="-30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sym typeface="Calibri"/>
              </a:rPr>
              <a:t>| 9</a:t>
            </a:r>
            <a:endParaRPr kumimoji="0" lang="ko-KR" altLang="en-US" sz="1800" b="0" i="0" u="none" strike="noStrike" cap="none" spc="-30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374</Words>
  <Application>Microsoft Office PowerPoint</Application>
  <PresentationFormat>사용자 지정</PresentationFormat>
  <Paragraphs>128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Calibri</vt:lpstr>
      <vt:lpstr>Microsoft GothicNeo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bigdata00149</cp:lastModifiedBy>
  <cp:revision>11</cp:revision>
  <dcterms:modified xsi:type="dcterms:W3CDTF">2021-08-18T10:03:17Z</dcterms:modified>
</cp:coreProperties>
</file>